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9.xml" ContentType="application/inkml+xml"/>
  <Override PartName="/ppt/notesSlides/notesSlide17.xml" ContentType="application/vnd.openxmlformats-officedocument.presentationml.notesSlide+xml"/>
  <Override PartName="/ppt/ink/ink10.xml" ContentType="application/inkml+xml"/>
  <Override PartName="/ppt/notesSlides/notesSlide18.xml" ContentType="application/vnd.openxmlformats-officedocument.presentationml.notesSlide+xml"/>
  <Override PartName="/ppt/ink/ink1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2.xml" ContentType="application/inkml+xml"/>
  <Override PartName="/ppt/notesSlides/notesSlide22.xml" ContentType="application/vnd.openxmlformats-officedocument.presentationml.notesSlide+xml"/>
  <Override PartName="/ppt/ink/ink13.xml" ContentType="application/inkml+xml"/>
  <Override PartName="/ppt/notesSlides/notesSlide23.xml" ContentType="application/vnd.openxmlformats-officedocument.presentationml.notesSlide+xml"/>
  <Override PartName="/ppt/ink/ink14.xml" ContentType="application/inkml+xml"/>
  <Override PartName="/ppt/notesSlides/notesSlide24.xml" ContentType="application/vnd.openxmlformats-officedocument.presentationml.notesSlide+xml"/>
  <Override PartName="/ppt/ink/ink1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831" r:id="rId1"/>
  </p:sldMasterIdLst>
  <p:notesMasterIdLst>
    <p:notesMasterId r:id="rId28"/>
  </p:notesMasterIdLst>
  <p:handoutMasterIdLst>
    <p:handoutMasterId r:id="rId29"/>
  </p:handoutMasterIdLst>
  <p:sldIdLst>
    <p:sldId id="439" r:id="rId2"/>
    <p:sldId id="440" r:id="rId3"/>
    <p:sldId id="517" r:id="rId4"/>
    <p:sldId id="532" r:id="rId5"/>
    <p:sldId id="533" r:id="rId6"/>
    <p:sldId id="534" r:id="rId7"/>
    <p:sldId id="536" r:id="rId8"/>
    <p:sldId id="535" r:id="rId9"/>
    <p:sldId id="537" r:id="rId10"/>
    <p:sldId id="538" r:id="rId11"/>
    <p:sldId id="539" r:id="rId12"/>
    <p:sldId id="540" r:id="rId13"/>
    <p:sldId id="541" r:id="rId14"/>
    <p:sldId id="550" r:id="rId15"/>
    <p:sldId id="551" r:id="rId16"/>
    <p:sldId id="552" r:id="rId17"/>
    <p:sldId id="549" r:id="rId18"/>
    <p:sldId id="553" r:id="rId19"/>
    <p:sldId id="554" r:id="rId20"/>
    <p:sldId id="555" r:id="rId21"/>
    <p:sldId id="556" r:id="rId22"/>
    <p:sldId id="542" r:id="rId23"/>
    <p:sldId id="557" r:id="rId24"/>
    <p:sldId id="547" r:id="rId25"/>
    <p:sldId id="548" r:id="rId26"/>
    <p:sldId id="476"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3" autoAdjust="0"/>
    <p:restoredTop sz="86270" autoAdjust="0"/>
  </p:normalViewPr>
  <p:slideViewPr>
    <p:cSldViewPr>
      <p:cViewPr varScale="1">
        <p:scale>
          <a:sx n="64" d="100"/>
          <a:sy n="64" d="100"/>
        </p:scale>
        <p:origin x="1212" y="48"/>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3/25/2023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0:20.575"/>
    </inkml:context>
    <inkml:brush xml:id="br0">
      <inkml:brushProperty name="width" value="0.05292" units="cm"/>
      <inkml:brushProperty name="height" value="0.05292" units="cm"/>
      <inkml:brushProperty name="color" value="#FF0000"/>
    </inkml:brush>
  </inkml:definitions>
  <inkml:trace contextRef="#ctx0" brushRef="#br0">10886 4908 126 0,'0'0'110'0,"0"0"-45"15,0 0 11-15,0 0-10 16,0 0 0-16,0 0-33 0,0 0 21 16,-24-15-21-16,24 14 20 15,0 1-43-15,0 0-1 16,0 0 2-16,0-1-2 15,0 1-5-15,0 0-4 16,0 0 5-16,0 0 10 16,0 0-12-16,10 0 7 15,5 0 7-15,2 0-7 16,8 0 2-16,7 0 4 16,5 0-16-16,3 0 16 15,5 0-16-15,7 2 0 16,3 3 2-16,4-3 1 15,4 0-1-15,10-2-2 0,1 0 0 16,3 0-2 0,0 0 2-16,-7 8 0 0,2 2-3 15,5 0 5-15,4-1-2 16,5-5 0-16,1-4 1 16,6 0-2-16,-1 0 1 15,-2 0 0-15,-3 0 3 16,-3-3-3-16,-3 3-1 15,-6 0 1-15,-8 0 0 16,-9 2 1-16,-6 5-1 16,-1 1-2-16,2 1 1 15,-1-2 1-15,-1-3 0 16,0-4-9-16,-2 0-23 16,-1 0 18-16,-5-8-35 0,-2-2-23 15,-5 0-32-15,-4 0-45 16,-7 4-75-16</inkml:trace>
  <inkml:trace contextRef="#ctx0" brushRef="#br0" timeOffset="1301.61">14940 4841 446 0,'0'0'4'16,"0"0"-8"-16,0 0 0 0,0 0-11 16,0 0 15-1,0 0 1-15,45-5 44 0,-23 5-16 16,5 0-10-16,7 4 19 16,4 2-18-16,5 1-11 15,5 0 30-15,5-1-35 16,4 1 2-16,3-2-5 15,6-2 3-15,1 0 0 16,8-1-4-16,-1 0 0 16,2 1 7-16,1-3-5 15,2 3-4-15,0 3 0 16,0-2 2-16,3 2 2 16,-4 2-2-16,-2-3 0 15,1 4-3-15,-5 2 3 0,4 2 0 16,-5 0-1-16,-3 2 3 15,2-1 0-15,-1 1-2 16,-1-1 0-16,-1-2-3 16,4-1 6-16,3-4-5 15,7-1 2-15,0 1 0 16,-2-3-1-16,-4 1 1 16,-7 1-5-16,-5-2-2 15,-4 1 7-15,-9-2-2 16,-7-1-2-16,-5-2 4 15,-9 0-2-15,-6 0-13 16,-8 0-35-16,-11 0 5 16,-4 0-46-16,-14-2-51 0</inkml:trace>
  <inkml:trace contextRef="#ctx0" brushRef="#br0" timeOffset="12066.32">10422 8134 669 0,'0'0'32'16,"0"0"-32"-16,0 0 2 16,0 0 49-16,0 0 3 15,0 0-32-15,0 0-22 16,-11-1 3-16,11 12 7 16,-2 13-9-16,-4 8 0 15,3 3 6-15,0-1-4 16,2-2-3-16,1-4 0 15,0-2 0-15,1-6-3 16,10-6 3-16,3-7-5 0,-1-4-6 16,3-3-14-16,2-3 17 15,-2-14-3-15,-1-5-8 16,-4-3 17-16,-5 0-14 16,-4 0 3-16,-2 2 12 15,0 1 2-15,-7 2 3 16,-5 1 2-16,-3 2-5 15,2 4-1-15,3 3-3 16,-1 2-10-16,7 1-18 16,2 2-87-16,2-2-101 15,0-2 58-15,6 2-27 16</inkml:trace>
  <inkml:trace contextRef="#ctx0" brushRef="#br0" timeOffset="12312.6">10699 7910 667 0,'0'0'54'0,"0"0"-27"16,0 0-27-16,-13 72 53 16,11-35 6-16,2 2-27 15,0 4-14-15,0-2-17 16,8-3 3-16,1-3 6 15,1-3-10-15,2 0-7 0,0-8-19 16,1 0-22 0,4-12-21-16,0-9-123 0,6-3-115 15</inkml:trace>
  <inkml:trace contextRef="#ctx0" brushRef="#br0" timeOffset="12559.81">10986 8147 493 0,'0'0'156'16,"0"0"-133"-16,0 0-8 15,0 0 71-15,0 0-54 0,-84 17-4 16,71-3-16 0,-1-2-6-16,6 1 4 0,5 4-10 15,1 0 7-15,2 2-6 16,0-2-1-16,0 0-4 15,5-4-6-15,10-3-3 16,2-2-23-16,0-8-13 16,5 0-19-16,1-6-20 15,-2-16-106-15,-2-4-62 16</inkml:trace>
  <inkml:trace contextRef="#ctx0" brushRef="#br0" timeOffset="12782.41">11010 7976 150 0,'0'0'146'16,"0"0"-73"-16,0 0 59 0,0 0-4 16,0 0-18-1,0 0-66-15,-17 0-26 0,17 22 7 16,0 8 1-16,0 3-7 16,0 2 1-16,0-3-10 15,11 3 0-15,1 5-9 16,1-1-1-16,2 4 0 15,2-9-39-15,-1-6-15 16,2-8-96-16,0-9-394 16</inkml:trace>
  <inkml:trace contextRef="#ctx0" brushRef="#br0" timeOffset="13351.97">11526 8211 775 0,'0'0'0'0,"0"0"-3"16,0 0-8-16,0 0 11 15,72-3 1 1,-26 1 2-16,12-1-3 0,14-2 0 16,6 0 4-16,7-3-2 15,2 1-2-15,2-3 0 16,-1 0-2-16,4 1 0 15,3 0-20-15,2 1-4 16,1-3 26-16,-5 1-46 16,-3-3 10-16,-8 1 15 15,-8-3 4-15,-2 2 13 16,-10 1 2-16,-7 4 2 16,-8 1 0-16,-11 5 1 0,-8 2-1 15,-7 0 8-15,-10 0-2 16,-4 0 9-16,-6 0 1 15,-1 0-7-15,0 0 15 16,0 0-16-16,0 0-2 16,0 0 2-16,0 0-7 15,0 0-1-15,-1 0-11 16,-11 0-49-16,-1 3-37 16,-1 4-72-16,0-4-85 15</inkml:trace>
  <inkml:trace contextRef="#ctx0" brushRef="#br0" timeOffset="13589.06">13140 7954 384 0,'0'0'85'16,"0"0"-85"-16,0 0-8 16,0 0 8-16,0 0 32 15,0 0 3-15,82-18-2 16,-56 18-19-16,-1 11 3 15,-5 8 21-15,-3 4-10 16,-6 7 10-16,-4 1-20 16,-7 0-15-16,0 0 4 15,-10-3-7-15,-7-7-21 16,-7-2-1-16,-1-6-45 0,-5-5-78 16,-4-2-114-1</inkml:trace>
  <inkml:trace contextRef="#ctx0" brushRef="#br0" timeOffset="14570.16">12162 7849 511 0,'0'0'0'0,"0"0"-72"16,0 0 72-16,0 0 1 15,0 0 8-15,54-79 3 16,-49 70-11-16,-3 4 3 16,-2 1 28-16,0 3 37 15,0 1 13-15,0 0-46 16,0 0-2-16,0 0-13 16,0 0-8-16,0 6-5 0,0 8-8 15,0 10 0-15,0 8-1 16,2 4 1-16,5 5 0 15,0 4 7-15,0-3-3 16,-5 1-2-16,1-3-2 16,-2-8 0-16,-1-5 0 15,0-6 0-15,0-7 0 16,0-7 0-16,0-2 2 16,0-5-4-16,-1 0 1 15,-3 0-3-15,-3-12-2 16,1-5-15-16,1-4 6 15,5-8-24-15,0-2 36 16,0-3-15-16,7-1-18 16,8 1 12-16,1 2 10 0,0 4-12 15,-3 3 23-15,-2 6 3 16,-4 9 0-16,-3 2 25 16,-3 6-10-16,-1 2-5 15,0 0 37-15,0 0-25 16,2 0-7-16,1 0 3 15,1 8-12-15,3 4 11 16,0 2-17-16,0-2 0 16,2-1 9-16,-2-1-9 15,3-3-9-15,0-4-23 16,0-3-12-16,2 0-25 16,2-7-46-16,0-11-8 15,1-6-13-15,1-4 71 0,-6 0 29 16,2 0 16-16,-3-6 20 15,-5 3 2-15,-1-1 36 16,-3 1 21-16,0 8-2 16,0 5 2-16,0 7 51 15,-3 6-8-15,-4 5-55 16,1 0 40-16,0 0-30 16,0 5-27-16,2 9-7 15,-1 7-20-15,0 8 3 16,4 3 9-16,1 5-8 15,0 0 2-15,6 1-9 16,6 0 0-16,4-3 3 16,1-6-3-16,3-1-3 0,4-10-22 15,3-7-15-15,-1-9-69 16,-1-2-142-16</inkml:trace>
  <inkml:trace contextRef="#ctx0" brushRef="#br0" timeOffset="14796.32">12737 7668 91 0,'0'0'428'0,"0"0"-386"16,0 0 5-16,0 0 22 0,0 0-15 16,0 0-16-16,-17 14-36 15,17 10-1-15,0 5 2 16,0 3-3-16,0 0-10 15,2-2-9-15,4-2-4 16,-1-3-69-16,-2-4-41 16,-3-4-50-16,0-2-59 15</inkml:trace>
  <inkml:trace contextRef="#ctx0" brushRef="#br0" timeOffset="15418.9">12667 7863 166 0,'0'0'308'16,"0"0"-308"-16,0 0 0 0,0 0 24 16,0 0-13-16,21-76 6 15,0 67-17-15,4 2 0 16,4 1-4-16,1 2 4 16,-2 0-6-16,1 0 6 15,-2 1 0-15,-4-2-21 16,-2 0-16-16,-5-3-27 15,-3 0 30-15,-3-2-87 16,-4 2 57-16,-6 1 25 16,0 1 39-16,0 1 90 15,-10 1 15-15,-2 2-17 16,-3 2-8-16,2 0-14 0,-3 0-54 16,4 2 71-1,-1 7-53-15,5 4-3 0,2 2-26 16,3 4 3-16,2-1 0 15,1 1-4-15,0-5-3 16,4 0-8-16,10-4-16 16,2-5 14-16,3-4-22 15,-2-1-32-15,2 0-2 16,-1-11-44-16,-3-4-32 16,-2-2 52-16,-4 0 25 15,-1 3 68-15,-3 0 7 16,-1 5 34-16,-1 3 20 15,-3 3 4-15,2 3 24 0,-2 0 8 16,1 0-46-16,2 3 5 16,-1 9-24-16,1 0-17 15,-1-1 11-15,0-3-16 16,-2 1 15-16,0-6-9 16,0-1-4-16,0-2 29 15,0 0-9-15,0 0-1 16,0 0 17-16,0-8-43 15,0-7-5-15,6-5-3 16,8-2-3-16,6 0-22 16,6 0-76-16,0 5-137 15</inkml:trace>
  <inkml:trace contextRef="#ctx0" brushRef="#br0" timeOffset="16949.34">13831 7920 589 0,'0'0'74'16,"0"0"-43"-16,0 0 43 0,0 0-24 16,0 0-11-1,0 0 9-15,-17 9-44 0,17 2-3 16,0 5 2-16,0 6-3 15,0 2 7-15,4 2-7 16,2-2 0-16,1-2 1 16,-3-4 0-16,-1-4-1 15,-2-6 3-15,-1-6-2 16,2-2 4-16,-2 0-5 16,0 0-9-16,1 0 7 15,-1-12-27-15,3-10 9 16,3-8 13-16,2-3-7 15,4-1 9-15,1 1-23 16,-1 1 4-16,0 7 20 16,1 5-5-16,1 8 2 0,-3 6 3 15,2 6-13-15,-3 0 15 16,-1 10-8-16,-3 10 10 16,0 5 7-16,-3 2-4 15,-1 2-3-15,0 1 4 16,0-2-1-16,4-3 3 15,0-2-6-15,4-7 0 16,3-4-5-16,2-6 5 16,1-4-4-16,4-2 2 15,2-2-16-15,0-14 14 16,-1-2-14-16,-3-2 16 16,-3-2-7-16,-6 2-2 15,-4-3 3-15,-3 4 7 0,-2-1 1 16,0 2 5-16,-2 3-2 15,-8 2 7-15,-3 4 20 16,3 2-29-16,-4 2 9 16,3 5 8-16,0 0-7 15,0 0 14-15,2 10-22 16,2 7 4-16,1 5 0 16,3 0-7-16,3 0 0 15,0 1 0-15,3 0 2 16,10-3-6-16,4-4 4 15,0-2-12-15,5-5 11 16,1-4-26-16,1-5-3 0,0 0-24 16,2-5-29-16,-1-8-1 15,-6-5 18-15,-4 0 20 16,-2-2 40-16,-3 0 1 16,0-1 5-16,-6 2 39 15,-1 3 22-15,-3 2 11 16,0 7-14-16,0 2-3 15,0 4 4-15,0 1-30 16,0 0 3-16,0 0-8 16,0 3-17-16,0 12 1 15,0 3-8-15,4 4 0 16,3-3 0-16,5 4 0 16,0-3-2-16,5-3-7 15,-1-5-15-15,1-2 9 0,0-6-25 16,-2-4-1-16,0 0 13 15,-5-1-30-15,4-12 35 16,-3-3 17-16,-4-2 6 16,-3 0 4-16,-4 0 2 15,0 0 18-15,0 2 18 16,0 4-14-16,0 2-8 16,0 7-1-16,0 1 1 15,0 2-15-15,0 0-2 16,0 0-3-16,2 12 12 15,10 3-11-15,-2 5 0 16,5-2-1-16,0 1 0 16,2-2-2-16,3-3-1 0,-2-4 3 15,3-2-2-15,-1-7 0 16,2-1-14-16,-5 0 7 16,1-13 6-16,-7-3-6 15,-1-2 9-15,-8-1 0 16,-2 0 13-16,0 0-11 15,0 1 5-15,-7 1-3 16,-3 7-1-16,-1 1 3 16,0 6-6-16,3 3-20 15,2 0 9-15,1 7-143 16,-4 13-181-16</inkml:trace>
  <inkml:trace contextRef="#ctx0" brushRef="#br0" timeOffset="20832.66">6623 9717 494 0,'0'0'6'0,"0"0"14"16,0 0-19-16,0 0 6 15,0 0 58-15,0 0-15 16,0 0-16-16,-9-4-21 15,15 4-2-15,7 0 29 16,9 0-23-16,3 0-6 16,5 5 13-16,2 2-22 15,4 1 7-15,5 2-3 16,4-2-5-16,5-1 10 16,2 1-11-16,2-2 0 15,-2-3 6-15,-1-2-3 0,-2 2-3 16,3 0 0-16,1-2 0 15,2 1 3-15,4-2-3 16,3 0 0-16,2 0 2 16,0-4-1-16,5-6-2 15,-2-3-2-15,2 0 3 16,-3-1 3-16,1 2-3 16,-3 2 0-16,0 4 3 15,-2 0-3-15,-2 3 0 16,-7 3-2-16,-2-1 2 15,1 1 1-15,0 0-1 16,3 0 0-16,2 0 0 0,0 0 0 16,3 0 0-16,-3 0-2 15,1-4 4-15,0 1-3 16,-3 0 1-16,-4 3 0 16,-3 0 2-16,-2 0-2 15,-4 0 0-15,-2 0-1 16,-3 0 1-16,4 1 4 15,0 2-4-15,2-3 0 16,0 0 11-16,2 0-7 16,-2 0-7-16,1 0 3 15,3 0 0-15,-4 0 6 16,2 0-6-16,0 0 0 16,-1 0-4-16,0 0 8 0,0 2-7 15,3 0 3-15,4 0 0 16,1-1 6-16,0-1-6 15,5 0 0-15,-3 0-1 16,0 0 1-16,-4 0-1 16,2 3 0-16,-3 1 1 15,4 1 2-15,1 0-2 16,4-2 0-16,-2 0-1 16,-1-3 2-16,1 0-2 15,0 0-3-15,0 0 4 16,0 0 2-16,0 0-2 15,-3 0 0-15,-1 0-4 16,1 0 5-16,-3 0-2 16,4 0 1-16,-1 0 0 15,2 0-1-15,3-2 1 0,0 1 0 16,4-4 0-16,2 2 0 16,7 0 0-16,-5-1-1 15,-4 4 1-15,-7 0 1 16,-3-2-1-16,-3 2 0 15,-3-1 0-15,3 1 0 16,0-3-1-16,2 1 1 16,3-2 0-16,0 0 0 15,-2 0 0-15,-3 1 0 16,-2 0-2-16,-1 1 2 16,-4 2-3-16,0 0 2 15,-1 0 1-15,4 0 1 0,-1 0-1 16,4 0 0-16,4 0-2 15,2 0 2-15,-2 0-4 16,0 0-1-16,-8 0-1 16,0 0-1-16,2 0 4 15,1 0 3-15,8 0-1 16,6 0 1-16,5 0 0 16,2 0-2-16,-1 0 2 15,-3 0 4-15,-2 0-4 16,-6 0 0-16,-3 0-2 15,-6 0 2-15,-6 3 0 16,-1-3-1-16,0 0-5 16,1 0 5-16,-1 0-24 0,1 0-17 15,-7-1-1-15,-4-5-65 16,-11 0-63-16,-14 1-167 16</inkml:trace>
  <inkml:trace contextRef="#ctx0" brushRef="#br0" timeOffset="23085.41">6005 7868 254 0,'0'0'112'0,"0"0"-30"16,0 0-37-16,0 0 8 16,0 0 38-16,0 0-35 15,6 106-9-15,-1-34-14 16,1 12 14-16,-1 7-28 16,5 8 10-16,-4-2 10 15,0-6-26-15,-1-9 0 16,-5-9-8-16,3-11-3 15,-3-8 1-15,0-11-3 0,0-16 0 16,0-13-7 0,0-6-9-16,0-8-23 0,0 0-6 15,0-15-62-15,-3-15-54 16,0-7-55-16,1-12-48 16</inkml:trace>
  <inkml:trace contextRef="#ctx0" brushRef="#br0" timeOffset="23586.68">5906 7904 353 0,'0'0'76'0,"0"0"-11"15,0 0-34-15,0 0 24 16,0 0 10-16,0 0-60 15,7-5 2-15,23-2 16 16,15-3-7-16,13-2 4 16,11-1-9-16,9-1-8 15,1 2 5-15,3 4-8 16,-5 4 0-16,1 2 2 16,-6 2-2-16,-5 0 0 15,-8 0-3-15,-7 2 3 16,-6-1 0-16,-10 0-10 15,-5-1 10-15,-11 0-4 16,-8 2 5-16,-7 0-2 0,-3 8 2 16,-1 5 4-1,-1 10 43-15,0 10-34 0,0 7-11 16,-7 4 25-16,1 5-26 16,-2 2 11-16,4 6-6 15,1 9-5-15,3 10-2 16,0 7 0-16,0 4 0 15,3-5 5-15,2-6-5 16,2-8-6-16,-2-9 5 16,0-13 1-16,0-12 0 15,-2-10-19-15,-3-9-38 16,0-5-24-16,0-8-165 0,-16-1-142 16</inkml:trace>
  <inkml:trace contextRef="#ctx0" brushRef="#br0" timeOffset="23866.04">6000 8819 622 0,'0'0'29'16,"0"0"12"-16,0 0-39 15,0 0 13-15,0 0 7 0,114 0 9 16,-38 0 0 0,12 0-4-16,9 0-27 0,0 0 0 15,1 2 7-15,-8 4-7 16,-6 3 0 0,-6-2 0-16,-10-1-22 0,-12-1-31 15,-15 2-58-15,-18-1-75 16,-13 8-94-16</inkml:trace>
  <inkml:trace contextRef="#ctx0" brushRef="#br0" timeOffset="24420.76">6009 8235 452 0,'0'0'92'0,"0"0"-40"16,0 0 36-16,0 0-55 15,0 0-8-15,0 0-19 16,18-2-4-16,33 2 37 0,19 0-23 16,15 0-1-16,10 0 15 15,3-2-28-15,-3-2 3 16,-7 2-5-16,-12 2 3 15,-13 0-6-15,-9 7-1 16,-12 10-46-16,-12 3-29 16,-17 4-132-16,-10 2-183 15</inkml:trace>
  <inkml:trace contextRef="#ctx0" brushRef="#br0" timeOffset="24765.92">6126 8633 324 0,'0'0'145'0,"0"0"-114"0,0 0-29 16,0 0 31-16,0 0 36 16,0 0-13-16,72-20-6 15,-25 13-29-15,11 1 13 16,8 0-32-16,3 4 2 16,4 0 14-16,0 2-16 0,-3 0-4 15,-4 0 1-15,-2 0-14 16,-9 0-33-16,-7 0-77 15,-11 0-79-15,-15 0-116 16</inkml:trace>
  <inkml:trace contextRef="#ctx0" brushRef="#br0" timeOffset="25182.32">6300 7815 458 0,'0'0'30'16,"0"0"26"-16,0 0-11 16,0 0-10-16,0 0 19 15,-3 78-36-15,6-22-14 16,2 3 21-16,7 7-24 0,-2 6 3 16,1 9 10-1,2 11 0-15,-1 3 13 0,1 1-27 16,-2-4 0-16,4-11 7 15,-2-10-7-15,3-13-4 16,1-13 4-16,-1-16-30 16,0-11-57-16,-5-12-152 15,-3-6-175-15</inkml:trace>
  <inkml:trace contextRef="#ctx0" brushRef="#br0" timeOffset="25467.15">6590 7889 597 0,'0'0'53'0,"0"0"-50"0,-17 106 6 16,17-50 60-16,0 11-39 15,0 13-18-15,5 14 1 16,7 7-12-16,-2 2 14 16,3-3-15-16,-2-9 0 15,-2-14 0-15,2-10 0 0,-3-15-10 16,0-14-41-16,-3-13-63 16,-4-9-103-16</inkml:trace>
  <inkml:trace contextRef="#ctx0" brushRef="#br0" timeOffset="26647.96">7067 8508 85 0,'0'0'336'15,"0"0"-196"-15,0 0-63 16,0 0 0-16,0 0 1 16,0 0-32-16,0 0 6 15,-62 8-52-15,62-6 11 16,10 3-12-16,15 0 1 16,13-2 0-16,7 0 0 15,4-3 5-15,-1 0-10 0,-2 0-2 16,-6-3-47-1,-5-2 25-15,-6-3-87 0,-6 0-93 16,-7-2-140-16</inkml:trace>
  <inkml:trace contextRef="#ctx0" brushRef="#br0" timeOffset="26904.34">7425 8335 136 0,'0'0'51'0,"0"0"0"0,0 0-1 16,0 0-5 0,0 0 35-16,0 0-11 0,52 27-17 15,-34-10-5-15,1 3-5 16,-2 2 2-16,-5-2-5 16,-2 3-15-16,-4-4-7 15,-4-1-16-15,-2 1 5 16,0-5 0-16,-11 2-6 15,-8-2-28-15,-5 0-66 16,-3-2-131-16,2 0-177 16</inkml:trace>
  <inkml:trace contextRef="#ctx0" brushRef="#br0" timeOffset="31149.22">8161 8149 188 0,'0'0'97'0,"0"0"-46"16,0 0 40-16,0 0-22 16,0 0 10-16,0 0-6 15,0 0-64-15,0 110-2 16,8-54 14-16,-4 1-5 0,3 2 0 15,-2-6-9-15,-1-7-5 16,2-8 9-16,-1-12-11 16,0-7 0-16,0-12-8 15,1-7 1-15,2 0-83 16,-2-23-15-16,0-9-48 16,-1-7-11-16,0-8 60 15,-5-1 89-15,0 2 15 16,0 3 79-16,-2 10 38 15,-5 6 9-15,1 10-30 16,2 7 15-16,1 5-59 16,1 5-10-16,2 0-6 15,0 0-23-15,0 10-1 16,2 13-4-16,9 5-6 16,3 3 8-16,-3-1-10 0,3-1 0 15,-2-6 2-15,-5-3-1 16,1-10-2-16,-4-3 0 15,-2-4 1-15,-2-3 6 16,0 0-6-16,-6-10 0 16,-10-9 1-16,-4-3 1 15,2-6-1-15,2-2 1 16,4-2-1-16,2 1 19 16,9 2-20-16,1 4 0 15,0 2 0-15,11 6 2 16,6 4-3-16,5 8 1 15,6 5 0-15,2 0 6 0,3 0-6 16,-2 8 0-16,-1 4-1 16,-6 1 1-16,-9 6 0 15,-10 1-7-15,-5 3 7 16,-8 5-1-16,-19 4 1 16,-7 2 0-16,-2 3 21 15,0-4-12-15,6-1 17 16,9-5 0-16,11-5-24 15,10-1 11-15,8-1-13 16,24-1-4-16,16-5-3 16,10 0 3-16,8-2 2 15,7-3-14-15,-3 4-11 16,-4 1 22-16,-7 1-27 0,-9 1 0 16,-13 0 13-16,-12-4-9 15,-9 0-13-15,-9-2-7 16,-7-2 2-16,0 0 36 15,-3 0-64-15,-12 0-92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9:19.760"/>
    </inkml:context>
    <inkml:brush xml:id="br0">
      <inkml:brushProperty name="width" value="0.05292" units="cm"/>
      <inkml:brushProperty name="height" value="0.05292" units="cm"/>
      <inkml:brushProperty name="color" value="#FF0000"/>
    </inkml:brush>
  </inkml:definitions>
  <inkml:trace contextRef="#ctx0" brushRef="#br0">14241 11460 267 0,'0'0'153'16,"0"0"-110"-16,0 0-12 15,0 0-11-15,0 0 2 16,0 0 70-16,0 0-47 0,0 0-23 15,2-7-10-15,-2 7-9 16,1 0-3-16,-1 0 0 16,0 0 5-16,2 0-1 15,-2 0-4-15,0 0 0 16,0 0 2-16,0 0-1 16,1-2 6-16,-1 2 9 15,0 0-11-15,0 0 38 16,0 0-40-16,0 0 6 15,0 0 8-15,0 0-14 16,0 0 6-16,0 0-7 16,0 0 8-16,0 0 8 15,0 0-14-15,0 0-2 16,0 0 17-16,0 0-16 16,0 0 1-16,0 0-4 0,0 0 1 15,0 0-5 1,0 0 4-16,0 0-3 0,4 0-1 15,5 0 8-15,5 0-4 16,0 0 0-16,1-3 4 16,2 1-7-16,1-1 3 15,-1 3 0-15,1 0-3 16,2-2 5-16,1 2-2 16,2 0 0-16,2 0 0 15,4 0-2-15,2-3 2 16,1-2 0-16,4 0 4 15,5-3-3-15,2-1 0 0,10-4-1 16,9-3 0-16,7-1-1 16,3 0 1-16,-1 1 0 15,-5 3-4-15,0 5 5 16,-6 1-1-16,2 3 0 16,-6 2 4-16,0 0-5 15,-3 0 1-15,-2 0 0 16,1 2-2-16,-2 0 5 15,-2-2-3-15,-2 2 0 16,-3 0 2-16,-6 0-4 16,-2 0 2-16,-1 0 0 15,-1 0 3-15,2 0-3 16,0 0 0-16,3 0 0 16,-1 0 2-16,2-1-3 0,0 0 1 15,-4-3 0-15,3 2-4 16,1 2 6-16,1 0-2 15,3 0 0-15,2 0 2 16,1 0-2-16,1 0 0 16,-2 2 0-16,2 2-5 15,0 0 8-15,0 2-3 16,1 2 0-16,1 0 5 16,3 2-7-16,-2 2 2 15,-2-2 0-15,0 2-5 16,-1 1 8-16,-1-2-3 0,4 1 0 15,0-2 4 1,2-1-7-16,1-1 3 0,-3-1 0 16,-1 2-2-16,-2-3 4 15,1 4-2-15,1-1 0 16,-4 0 3-16,6-1-7 16,-4 0 4-16,0-4 0 15,1 2-1-15,4-6 2 16,6 0-1-16,1 0 0 15,6 0 3-15,-3-6-4 16,2 2 1-16,0 0 0 16,3 3-2-16,0-2 7 15,2 3-6-15,-5 0 1 16,-4-1 0-16,0 1-3 16,1-1 3-16,-4-1 0 0,-2 0 1 15,-7 2-1 1,-5-1 0-16,-5 0 0 0,-1 1 3 15,-7-2-5-15,0 2 2 16,2-1 0-16,-1-2-2 16,-1 0 7-16,-1-1-5 15,-2 1 0-15,-4-1 0 16,0 1-3-16,-6 1 3 16,-1-1 0-16,0 0-2 15,-4 0 5-15,2-1-5 16,-6 4 2-16,1 0-11 15,-4-2-4-15,2 2 12 0,-4 0-11 16,-1 0 6-16,-1 0-22 16,2 0-17-16,2 0-28 15,-2 0-115-15,-3 0-197 16</inkml:trace>
  <inkml:trace contextRef="#ctx0" brushRef="#br0" timeOffset="6184.65">2610 10101 346 0,'0'0'25'0,"0"0"-25"15,0 0 0-15,0 0 6 16,0 0 4-16,0 0 40 15,0 0 5-15,90 0-35 16,-58-6 14-16,5-3-24 16,3 4 22-16,2 0-5 15,0 3-24-15,5 1 0 0,5-1 5 16,3-2 21 0,4 0 6-16,4-2-32 0,4-2-2 15,2-2 26 1,9 0-27-16,5-3 9 0,3-2-4 15,3 1-5-15,-1 7 3 16,3 3-3-16,-2 2 0 16,0-3 8-16,-3-2-7 15,1-4-1-15,-3 2 0 16,1-3 4-16,3 2-6 16,0-3 2-16,-2-1 0 15,4-1 0-15,-3-3 2 16,-4 2-3-16,-1-2 1 15,-1 3 0-15,0 3 2 0,-5 5-2 16,-7 1 0 0,-2 5-5-16,-4 1 5 0,-2-2 0 15,-2 0-1-15,3-4 6 16,-1 0-4-16,3 2-1 16,2 0 0-16,-2 0-2 15,-5 4 2-15,-6 0 0 16,-2 0-1-16,-5 0 3 15,0 0-3-15,1 6 1 16,-4-2 0-16,0 0 1 16,-3-2-1-16,4 1 0 15,-2 0-4-15,3-1 9 16,2 2-5-16,-2 1 0 0,3-1 0 16,-2 5 0-1,-4-1 1-15,0 1-1 0,-5 1 0 16,-1-4 4-1,3 3 1-15,4-2-5 0,4 1 0 16,2 0 19-16,-1 2-19 16,2-2 1-16,-6 0-1 15,2 0 3-15,-2-3 1 16,0 0-4-16,-1-2 0 16,4-1 2-16,-1-1-2 15,-5 1 0-15,3 0 2 16,-6 3 3-16,0 0 8 15,1 1-13-15,-4 1 2 16,3-2 10-16,-1 2-12 0,-1-4 0 16,0-1 1-16,1 0 5 15,-5-2-1-15,-5 0-5 16,-3 0 0-16,-7 0 2 16,-3 0-2-16,-5 0-15 15,0 0-29-15,-6 1-110 16,-3 6-394-16</inkml:trace>
  <inkml:trace contextRef="#ctx0" brushRef="#br0" timeOffset="11120.52">8870 6308 307 0,'0'0'59'0,"0"0"-59"0,0 0 25 16,0 0-9-16,0 0 10 15,0 0 17-15,0 0-24 16,-13-4-13-16,18-2 0 16,10 3 2-16,7-3-7 15,5-3 8-15,5 3-3 16,4-3 7-16,4 1-2 15,5-1 1-15,6 1 9 16,3 0-1-16,1 1-3 16,0 4-5-16,5-1-6 15,-3 4 9-15,0 0-14 0,-1 0 2 16,-1 0 2-16,-1 0 1 16,0 4 1-16,-1-4 3 15,1 3-1-15,1-3 4 16,-2 0-8-16,1 3-1 15,-1-1 5-15,0 0-7 16,-4 3 4-16,-1 0-5 16,2 1 2-16,2 1 4 15,0-1-2-15,0-3-3 16,-3 0 0-16,-1-3 2 16,-1 0-3-16,4 0-1 15,0 0 5-15,0 0 2 16,1 0-5-16,-1 0 1 15,-2 0 3-15,-1 0-5 0,-3 0-1 16,-1 3 0-16,-3 1 1 16,-2-3 6-16,-5-1-4 15,2 0-4-15,0 0 2 16,-2 0 1-16,1-7 0 16,0-4-2-16,1-2 1 15,-1-1-1-15,-1 0 5 16,-3 0-5-16,-3 0 0 15,-4 4 0-15,-5 0 0 16,-3 4-2-16,-5 2-8 0,-3 4-37 16,-8 1-128-1,-22 18-282-15</inkml:trace>
  <inkml:trace contextRef="#ctx0" brushRef="#br0" timeOffset="21154.14">18634 2727 567 0,'0'0'0'0,"0"0"-5"15,0 0 5-15,0 0 5 16,64-121 8-16,-24 60 13 15,4-1-1-15,6 0 25 16,2 4-43-16,-2 4-2 16,-3 9 2-16,-9 13-6 15,-4 12-2-15,-8 10-12 16,-7 10-109-16,-5 0-74 16,-7 0-137-16</inkml:trace>
  <inkml:trace contextRef="#ctx0" brushRef="#br0" timeOffset="22257.31">19298 1742 473 0,'0'0'8'0,"0"0"30"16,0 0 22-16,0 0-58 15,0 0 13-15,0 0-9 16,14-4 41-16,2 31 6 16,3 5-23-16,0 5-9 15,-5 3-17-15,-2-3 0 16,-5-5 13-16,-4-5-17 0,-3-6 0 16,0-7 6-1,0-4-3-15,-5-6 3 0,0-3-1 16,3-1-2-16,-2 0 14 15,0-4-17-15,2-16 0 16,2-12-6-16,0-11 0 16,14-6-5-16,4-2-7 15,2 7-11-15,-1 9 27 16,-3 10-20-16,-2 11 16 16,-4 7 4-16,-2 7-4 15,0 0 5-15,-3 20-2 16,-4 16 6-16,-1 7 4 15,0 6-5-15,0-6 1 16,2-6 2-16,4-10-5 0,3-7 0 16,1-4 0-16,2-7 5 15,2-4-12-15,-2-5 7 16,3 0-5-16,3-10 0 16,2-15-15-16,-1-5 8 15,-2-4 8-15,-4 1 4 16,-5 3-4-16,-3 3 4 15,-5 7 0-15,0 4 3 16,0 7-3-16,0 7 4 16,0 0 23-16,0 2-26 15,-2 0 9-15,2 4-10 16,0 22 0-16,0 12 2 16,0 5 1-16,2 2-1 0,10-3-2 15,1-5 1-15,4-7-1 16,-1-8 0-16,5-10-3 15,-3-8 2-15,-3-4 1 16,2 0-7-16,-3-10 5 16,-1-9 2-16,-5-3-5 15,-7-3 5-15,-1-4 0 16,0-1 3-16,-9 1-3 16,-1-1 2-16,-4 2-2 15,6-2 5-15,-1 5 3 16,8 1-8-16,1 3-5 15,1 5 5-15,15 4 0 0,5 5-3 16,0 4 0-16,-2 3 6 16,5 0-12-16,-4 8 9 15,-4 13 0-15,-2 6-1 16,-4 6 3-16,-4 5-2 16,-1 0 3-16,-4-3-2 15,-1-7 20-15,0-8-20 16,2-10 3-16,-2-5 3 15,0-5-1-15,0 0 9 16,0-8 4-16,2-16-16 0,2-11 6 16,3-8-9-1,2-2 0-15,-1 3 1 16,0 5 0-16,1 10-1 0,0 7 0 16,-2 5 0-16,4 8-2 15,0 4 2-15,0 3-7 16,4 12 7-16,0 25 0 15,-1 17 1-15,-3 13 9 16,2 6-9-16,-3-8 8 16,5-16-9-16,3-16-6 15,8-22-24-15,3-11-95 16,1-27-168-16</inkml:trace>
  <inkml:trace contextRef="#ctx0" brushRef="#br0" timeOffset="22700.99">20423 1284 113 0,'0'0'116'0,"0"0"-26"16,0 0-90-16,0 0 110 16,0 0 10-16,27 120-44 15,-27-51-31-15,0 4 8 16,0 1-31-16,0-11-7 15,4-7-6-15,2-8-5 16,3-6 4-16,3-9-8 16,-2-6 0-16,2-5-3 15,-3-9 3-15,-1-4-5 0,-4-8-20 16,-2-1-16 0,1 0 36-16,4-7-15 0,2-18-2 15,6-8-1-15,-2-5-17 16,2 0 36-16,-4 7 0 15,-3 2 4-15,-1 9 6 16,-3 7-6-16,-3 6 0 16,2 4 11-16,-1 3-11 15,1 0 3-15,2 15 3 16,3 13 13-16,1 10 24 16,-3 4-40-16,2 2 1 15,4-6-4-15,-3-9 0 16,5-9-54-16,-3-13-73 15,-3-7-226-15</inkml:trace>
  <inkml:trace contextRef="#ctx0" brushRef="#br0" timeOffset="22841.63">20687 1578 608 0,'0'0'16'16,"0"0"-16"-16,0 0-47 15,0 0-44-15,0 0-12 16,0 0-60-16</inkml:trace>
  <inkml:trace contextRef="#ctx0" brushRef="#br0" timeOffset="23268.32">20896 1668 465 0,'0'0'54'0,"0"0"-5"0,0 0 4 16,-7 77-9-16,7-55-9 15,0 4-16-15,0 2 39 16,3-2-47-16,1-4-5 16,-2-6 3-16,-1-6-6 15,2-4-3-15,-2-6 0 16,1 0-10-16,4 0 6 0,3-17 3 15,6-12-2 1,4-9 1-16,2-3-26 0,-3-1 3 16,-1 7 10-16,-4 8-13 15,-1 8 20-15,-5 11 3 16,-4 8 5-16,2 0 0 16,1 7-3-16,2 14 3 15,-1 6 12-15,2 3-12 16,3-1 11-16,1-5-11 15,3-4 0-15,0-4-3 16,4-8 3-16,0-4-6 16,2-4-19-16,-2 0-35 15,3-10-43-15,1-12 13 16,-2-4-39-16,1 1-4 16,-9 3 33-16</inkml:trace>
  <inkml:trace contextRef="#ctx0" brushRef="#br0" timeOffset="23467.55">21337 1651 107 0,'0'0'175'0,"0"0"-31"15,0 0-43-15,0 0 20 16,0 0-57-16,0 0-27 16,-64-38-19-16,62 41-4 15,2 16-14-15,0 6 0 16,0 0 16-16,0 2-16 16,9-4-1-16,4-2 1 15,6-2-11-15,1-5 7 16,3-4-55-16,-1-4-3 15,3-6-25-15,0 0-24 16,1 0-36-16,-3-8-45 0</inkml:trace>
  <inkml:trace contextRef="#ctx0" brushRef="#br0" timeOffset="24053.26">21609 1670 3 0,'0'0'22'16,"0"0"77"-16,0 0-10 15,39-74 30-15,-39 68-29 16,0 4-36-16,0-2 38 15,-5 4-26-15,-14 0-36 16,-1 16-17-16,-4 7-12 16,3 0 21-16,-1 3-20 15,5-3 3-15,4-4 6 16,4-2-8-16,6-3-3 0,3-4-4 16,0-2-6-16,0-2 6 15,10-4-28-15,5-2-30 16,2 0 2-16,0-9-3 15,1-9-17-15,-4 2 31 16,-4 0 29-16,-2-1 13 16,-3-2 8-16,2 1-1 15,-3 1 41-15,3 2 3 16,-1 3-17-16,5 8-2 16,-5 2-15-16,2 2-10 15,-1 0-4-15,-1 3 4 16,0 12 18-16,-2 1-14 15,-2 2 7-15,-1-2-9 16,1-4 2-16,4-2-1 0,2-5-3 16,3-3-15-16,3-2 14 15,1 0-34-15,4-7 10 16,-2-2-9-16,-3 3-3 16,0 5 34-16,-3 1-13 15,2 0 11-15,1 8 4 16,-1 2 2-16,2-2 4 15,-2-4 15-15,-2-3-12 16,-7-1 8-16,2 0-3 16,0 0 22-16,8-13 32 15,4-5-32-15,6-9-2 16,7-4-9-16,7-5-17 16,3 0 17-16,2-4-24 0,-4 9-16 15,-6 2-92-15,-7 6-170 16</inkml:trace>
  <inkml:trace contextRef="#ctx0" brushRef="#br0" timeOffset="24695.08">18837 2756 653 0,'0'0'50'15,"0"0"-39"-15,0 0-11 16,0 0 0-16,0 0 9 16,125 43-7-16,-62-26-2 15,9 5 0-15,7 0-3 16,1 7-54-16,-2 7-146 15,-6-1-180-15</inkml:trace>
  <inkml:trace contextRef="#ctx0" brushRef="#br0" timeOffset="27368.83">20234 2764 448 0,'0'0'40'0,"0"0"3"16,0 0 5-16,0 0 15 0,-16 117 16 16,16-54-35-16,0 5-14 15,2 4 4-15,8-5-30 16,-4-5 0-16,1-7 2 15,-2-9-5-15,2-8 5 16,-3-5-6-16,-2-11 1 16,0-5-12-16,-1-11 11 15,-1-4-30-15,0-2-3 16,0-5-20-16,0-18 3 16,-6-14-13-16,-7-11 21 15,0-12 39-15,-3-6 0 0,5-7 3 16,1-3 4-1,5 0-3-15,2 8-1 0,3 10 0 16,0 11 1-16,1 11 3 16,11 13-4-16,3 8 0 15,0 11-5-15,-2 4 7 16,1 0-3-16,-5 13 2 16,-3 10 1-16,-3 7 21 15,-3 2-22-15,0 5 2 16,0-4 6-16,-8 0-9 15,-2-5 2-15,-4-7-2 16,4-4-11-16,3-7-22 0,-1-7-44 16,6-3-40-1,2 0-67-15</inkml:trace>
  <inkml:trace contextRef="#ctx0" brushRef="#br0" timeOffset="27967.61">20441 2716 157 0,'0'0'69'15,"0"0"74"-15,0 77-73 16,0-45 29-16,0 2-37 16,0-6 8-16,0-5-53 0,0-7-8 15,0-8 10 1,0-6-11-16,0-2 3 0,0 0-1 15,0 0-9-15,0 0 33 16,0-10-34-16,0-9 0 16,0-6 5-16,3 0-5 15,9-1-7-15,7 0-17 16,4 5-44-16,3 1-23 16,-2 9-61-16,-2 5-4 15,-2 6 7-15,-6 0 87 16,1 0 57-16,-4 9 5 15,-1 2 15-15,-1 0 44 16,-1-2-28-16,0-1 22 16,2 0 14-16,1-5-38 15,4-1-1-15,-1-2-14 16,3 0 4-16,-2-10 54 0,1-7-37 16,-4-5-6-16,0-1 10 15,-6 0-10-15,-2 1-14 16,-4 1-7-16,0 4 17 15,-3 3 4-15,-8 2-16 16,-4 5 8-16,0 1 1 16,1 6-9-16,4 0 11 15,1 0-21-15,1 0 4 16,5 12-2-16,0 6-5 16,3 8 0-16,0 3 4 15,0 3-4-15,8-2 0 16,10-3 0-16,1-2 6 15,4-7-25-15,5-4 7 0,4-6-56 16,5-8-63-16,0 0-117 16</inkml:trace>
  <inkml:trace contextRef="#ctx0" brushRef="#br0" timeOffset="29300.57">21081 2577 189 0,'0'0'131'15,"0"0"-74"-15,0 0 39 16,0 0-4-16,-86-15-56 0,73 28 11 16,4 2-22-16,4 2-20 15,5 2 11-15,0 0-16 16,10 3 0-16,8-2 0 16,4 2 3-16,-1 0 2 15,-2 0-5-15,-6-4 4 16,-3 0-2-16,-4-4 1 15,-6-2-3-15,0-2 16 16,0-4-1-16,-3-2 3 16,-6-4-9-16,0 0-2 15,4 0-4-15,0 0-3 16,4-7-17-16,1-6 15 16,1-3-24-16,13 0 24 15,6-3 1-15,3 2 1 16,1-3-8-16,-1 2 6 0,3-4-12 15,-1-2 9-15,-1 3-8 16,-2-1 6-16,-6 4 3 16,-4 4 4-16,-7 1-5 15,-5 3 5-15,0 5 0 16,0-3 16-16,-9 6-11 16,-3 0 16-16,0 2-3 15,-1 0-14-15,2 0 5 16,3 12-9-16,0 6 0 15,3 4-1-15,4 6 2 16,1 3-2-16,1 3 1 16,15-4 0-16,2-2-7 15,7-5 0-15,2-8-8 0,3-5-14 16,0-10-33-16,0 0-65 16,-5-5-19-16,-1-15 23 15,-7-3 61-15,-6-4 24 16,-3 0 38-16,-4 0 2 15,-2 1 56-15,-2 2 27 16,0 4 6-16,0 8-23 16,0 6-18-16,0 4 34 15,0 2-9-15,-2 0-21 16,-1 7-42-16,-1 16-2 16,1 5-10-16,1-1 0 15,0-7 23-15,2-8-22 16,0-4-1-16,0-6 15 15,0 0-12-15,0-2 4 0,0 0 2 16,0 0-9-16,0-13 22 16,0-3-22-16,0-5 2 15,0 1-10-15,5-1-9 16,4 1-24-16,3-1-26 16,3-1-37-16,-2 5-35 15,5 3-63-15,-3 0 84 16,-1 6 32-16,-1 1 69 15,-3 4 17-15,-4 3 13 16,-3 0 45-16,2 4 51 0,-2 12 6 16,-3 0-40-1,2 6 4-15,-1-2-30 0,5-2 5 16,-3-2-24-16,1-4-20 16,-1-4 14-16,1-5-24 15,2 0 1-15,-2-2-3 16,4-1 4-16,-6 0-2 15,7 0 6-15,-1-5-1 16,-1-7-10-16,5-3 5 16,-4 0-11-16,1-1 9 15,0 0-30-15,-2 6 11 16,1 0 15-16,-2 2 6 16,0 4-1-16,-1 0 1 15,1 4-2-15,3 0-5 16,-1 0 14-16,2 4-7 0,4 6 16 15,2 0-8 1,0-3 0-16,4-2-8 0,-2-3 0 16,1-2-5-16,1 0 9 15,-5-9-4-15,-1-4 0 16,-1-6 3-16,-3 2 4 16,-5 1-7-16,-5 2 0 15,0 4 7-15,-3 0-4 16,-14 2-3-16,-7 1 0 15,3 2 0-15,-4 5 4 0,3 0-4 16,0 0 2 0,8 12 13-16,3 3-13 0,6 5 5 15,5 3 19-15,0 1-18 16,1 0 12-16,15-4-20 16,5-2-4-16,3-1-3 15,4-8-58-15,2-5-167 16</inkml:trace>
  <inkml:trace contextRef="#ctx0" brushRef="#br0" timeOffset="29734.02">22374 2420 501 0,'0'0'0'0,"0"0"-10"15,0 0-51-15,0 0 59 16,0 0 2-16,0 0 0 16,0 0 55-16,87-14-51 15,-65 1-4-15,-5-2 8 16,-7 1-8-16,-4 1 8 15,-6-1-6-15,0 4-2 16,-3-1 21-16,-10 1-13 16,-4 3-6-16,0 2 8 15,0 5 29-15,1 0 4 0,4 0-30 16,1 12-3-16,3 5 26 16,5 4-26-16,3 1 7 15,0 4-5-15,2-2-9 16,15-3-3-16,7-3 0 15,6-4-11-15,5-8 5 16,1-6-92-16,6 0-24 16,-2-9-34-16,0-11-77 15</inkml:trace>
  <inkml:trace contextRef="#ctx0" brushRef="#br0" timeOffset="31070.9">22814 2329 87 0,'0'0'112'15,"0"0"-5"1,0 0 47-16,0 0-82 0,0 0-22 15,0 0-16-15,-83-36-23 16,62 39 10-16,2 10 5 16,4 5-8-16,2 2 0 15,3 6-9-15,4-3-1 16,5 4 6-16,1-6-13 16,0-5-2-16,7-3-6 15,8-8 3-15,4-5-10 16,4-3-54-16,4-19-20 15,5-7 16-15,-5-3-47 16,-4-3 24-16,-4 1 41 16,-11-2 54-16,-3-2 49 0,-5 1 32 15,0-2-28-15,-2 2 2 16,-6 4-18-16,-5 6-8 16,3 9 27-16,1 8-1 15,2 8-5-15,5 2 6 16,2 0-50-16,0 12 2 15,0 14 4-15,0 12-7 16,0 4 10-16,5 1-9 16,4 1-1-16,2-6-5 15,5-6 0-15,3-4-9 16,4-4 9-16,5-10-31 16,4-5-31-16,2-9-28 15,1 0 4-15,-3-10 5 16,-1-9 11-16,-6-2 40 15,-5 2 12-15,-5-2 18 0,-6 2 3 16,-7 3 5-16,-2 1 82 16,0 4-24-16,-4 1 15 15,-8 5 14-15,1 2-57 16,3 3 21-16,-4 0-31 16,1 10-12-16,-2 15-3 15,-1 7-13-15,1 3 0 16,6 0 11-16,4-3-11 15,3-5-3-15,0-6 1 16,5-7-4-16,7-7 2 0,3-7-55 16,3 0-9-16,4-17 20 15,-3-4-8-15,-4-5 5 16,-4-1 17-16,-3 4 9 16,-5-1 25-16,-2 6 0 15,-1 8 6-15,0 4 21 16,0 4 14-16,0 2 19 15,0 2-37-15,0 19-23 16,0 11 8-16,0 11 16 16,6 6-11-16,0 9 33 15,2 6-22-15,-2 0-7 16,-3-5 6-16,-3-6-8 16,0-8-6-16,0-3-8 0,-8-9-1 15,-6-5 3 1,-2-10 3-16,0-6-7 0,-2-8 2 15,4-4-2-15,-1 0-3 16,4-11-17-16,3-11-24 16,8-4 44-16,0-7-22 15,7-5 18-15,13-1 5 16,9-7-3-16,5-3 1 16,3-3-5-16,4-3 2 15,-2 0-5-15,-3 1 8 16,-2 3 0-16,-6 3 4 15,-8 6 1-15,-6 2-1 16,-9 8-2-16,-5 5 4 16,0 6 4-16,-3 6-5 15,-9 6-3-15,0 5 9 16,-3 4-7-16,0 0 9 0,0 4-9 16,0 16 3-16,0 9 9 15,6 3-12-15,3 5-2 16,6-2 14-16,0-4-14 15,10-1 4-15,11-4-4 16,3-6 0-16,5-6-5 16,3-7 5-16,1-7-4 15,0 0-27-15,-1-6 8 16,-5-12 12-16,-5-3-2 16,-4-5-14-16,-8 0 26 15,0-2-23-15,-5 2 18 16,-2 5 6-16,-1 5-5 15,-1 7 4-15,0 4 1 0,5 5-5 16,10 0 5-16,3 5 8 16,7 17 24-16,7 6 0 15,0 4-10-15,-1 4-6 16,-4-4-2-16,-7-2-9 16,-12-6 24-16,-9-5-28 15,0-3 2-15,-29-4 2 16,-15-4-5-16,-13-8-138 15,-13 0-317-15</inkml:trace>
  <inkml:trace contextRef="#ctx0" brushRef="#br0" timeOffset="31868.03">18592 2892 130 0,'0'0'265'0,"0"0"-254"16,0 0-11-16,0 0 3 16,-28 120 22-16,49-45 27 15,16 18 37-15,14 18-41 16,13 10-27-16,8 4-2 16,7-5-18-1,6-14 1-15,-3-15-2 0,-6-17 0 16,-6-8 4-16,-11-3-4 15,-7-5-3-15,-12-8 0 16,-12-6-11-16,-8-11-26 16,-13-7-29-16,-7-6-25 15,0-7-109-15</inkml:trace>
  <inkml:trace contextRef="#ctx0" brushRef="#br0" timeOffset="33141.41">20081 4406 498 0,'0'0'54'0,"0"0"-21"16,0 0-9-16,0 0-6 15,0 0 43-15,0 0-25 16,-38 97-19-16,38-66 13 16,2-3-29-16,5-5 5 15,3-1-6-15,-4-6 3 16,-2-4 4-16,0-4-7 0,1-4 0 16,-4-2-1-16,1-2 5 15,-2 0-4-15,0-2 6 16,0-16-5-16,0-8-1 15,0-5 0-15,0-4-12 16,0 1 11-16,0 4-37 16,4 6 7-16,2 6-30 15,0 6-35-15,3 9-33 16,2 3-88-16,-3 0 21 16</inkml:trace>
  <inkml:trace contextRef="#ctx0" brushRef="#br0" timeOffset="34384.1">20230 4539 51 0,'0'0'15'16,"0"0"23"-16,0 0 13 15,0 0-18-15,0 0 30 16,0 0 24-16,56-9-1 16,-50-5-48-16,-3-4 1 15,0 3-19-15,-3-2-10 16,0 3 26-16,0 0-11 15,-4 4-20-15,-6 3 20 16,-2 2-24-16,3 5 33 16,0 0-7-16,0 0-14 0,0 0 12 15,3 10-25-15,2 10 0 16,0 2 2-16,4 5 3 16,0-1-5-16,5-2 1 15,7-2 1 1,4-4-4-16,1-6-3 0,5-6 5 15,1-6-13-15,1 0 1 16,-2 0-21-16,-1-16-13 16,-1-2-16-16,-3-3 18 15,-3-4-17-15,-5 0-1 16,0 0 46-16,-6 1-3 16,-1 3 19-16,-2 4 0 15,0 5 5-15,0 7 23 0,0 3-5 16,0 2 16-16,0 0 2 15,0 0-13 1,0 17-23-16,0 6 21 0,6 5 3 16,-1 2 3-16,-1-2-23 15,1-3 3-15,-2-8 18 16,-1-5-29-16,-1-7 6 16,-1-3-5-16,0-2-1 15,0 0 3-15,1 0-4 16,2-7 0-16,2-10 18 15,0-6-18-15,5-3-5 16,-3-2-2-16,3 3-15 16,3 4 16-16,-6 5-14 15,1 4 20-15,-1 6-10 16,-3 6 10-16,-1 0-6 0,3 0 6 16,1 18 1-16,3 7 47 15,-4 2-37-15,1 3-8 16,-2-5 12-16,4-7-14 15,-4-6-1-15,-2-6 2 16,0-5-1-16,-1-1-2 16,-1 0-5-16,3-1 6 15,3-13 4-15,0-6-4 16,2-4-1-16,-1 1-1 16,3-1-1-16,-4 4-1 15,2 2-2-15,-1 8 6 16,-3 2-6-16,-1 6 6 15,1 2-4-15,0 0-8 0,1 6 12 16,2 13 18-16,-1 3-16 16,2 3 2-16,1-3 2 15,1-4-6-15,4-5 0 16,-1-6 0-16,4-7-8 16,-2 0-7-16,3-5-27 15,0-15-4-15,2-3 21 16,-3-3-3-16,0 3-1 15,-7 1 4-15,-1 4-9 16,-8 5 34-16,-2 3-3 16,0 3 3-16,0 6 33 15,0 1-28-15,0 0 35 0,0 0 3 16,0 14-34 0,0 8-4-16,0 4-1 0,0 2 5 15,1 0 8-15,9-5-16 16,2-4-1-16,0-5 4 15,3-6-3-15,-2-5-2 16,3-3-13-16,-3 0 14 16,2-6 7-16,-3-8-1 15,-2-3-6-15,-2-1 1 16,-5 1-1-16,-3-3 9 16,0 1-9-16,-6 4 0 15,-9-2 0-15,-1 3 0 16,0 0-3-16,2 6-1 15,3 1-8-15,4 2-15 0,2 3-43 16,5 0-38-16,0 1-1 16,0-2-33-16,0-1 25 15,6 3 109-15,5-6-2 16</inkml:trace>
  <inkml:trace contextRef="#ctx0" brushRef="#br0" timeOffset="34771.68">21102 4319 25 0,'0'0'42'16,"0"0"13"-16,0 0 28 15,90 27 8-15,-67-5-25 16,-2 1-2-16,1 2-8 16,-4 0-24-16,-3-3-2 0,2-4-12 15,-7-6-11 1,0-2-7-16,-3-7-2 0,-4-2-6 16,1-1 3-16,-2 0-30 15,1-14 4-15,1-6-16 16,0-7-66-16,-1-3-3 15,0-2 46-15,-1 0 4 16,-2 3 66-16,0 7 17 16,0 2 51-16,0 7 19 15,0 6 18-15,0 3-35 16,0 4-32-16,0 0-1 16,0 0-4-16,0 4-16 15,0 13 7-15,0 10 15 16,0 4-22-16,0 3-3 15,0-3-10-15,0-6-1 0,0-5 6 16,0-6-9-16,0-6-1 16,4-5-5-16,4-3-50 15,3 0-37-15,3-17-8 16,5-5-89-16,-4-2-20 16</inkml:trace>
  <inkml:trace contextRef="#ctx0" brushRef="#br0" timeOffset="34967.4">21481 4294 91 0,'0'0'82'0,"0"0"33"16,0 0-12-16,0 0-21 0,0 0-20 16,0 0-32-16,0 0-23 15,0 28-7-15,0-2 3 16,0 0 19-16,6-2-22 16,4-1 0-16,4-6-1 15,-2-5-1-15,2-5-5 16,-3-7-61-16,3 0-54 15,-4-4 53-15,0-13-62 16,-1-3-12-16</inkml:trace>
  <inkml:trace contextRef="#ctx0" brushRef="#br0" timeOffset="35319.76">21620 4264 118 0,'0'0'108'0,"0"0"-57"0,0 0-3 16,0 0 17-1,1 80 21-15,1-46-33 16,4-8-2-16,-1-5-34 0,4-4-17 16,-4-6 12-16,-2-4-6 15,0-4 3-15,-1-3-18 16,-2 0 1-16,3-4 8 16,2-12 4-16,2-2-4 15,-1-5 0-15,0 1-4 16,-1 2-33-16,-1 2 35 15,2 5-20-15,-3 5-4 16,1 5 18-16,-3 3-15 16,4 0-12-16,0 0 10 15,4 13 25-15,3 4 24 0,3 3-23 16,1-2-1-16,3-2 0 16,4-4-1-16,-2-5-10 15,6-6-40-15,2-1-12 16,3-6-33-16,-1-14-30 15</inkml:trace>
  <inkml:trace contextRef="#ctx0" brushRef="#br0" timeOffset="35740.83">22049 4235 34 0,'0'0'172'0,"0"0"-108"16,0 0 51-16,0 0-44 15,0 0-45-15,0 0 31 0,-70 21-17 16,60 5-22-16,4 5 23 15,3-2 3-15,3 0-26 16,0-2 3-16,0-11-21 16,3-2 1-16,7-8-11 15,-4-4 7-15,2-2-39 16,0 0 10-16,3-7 13 16,-1-11-2-16,-1-4-18 15,0 1-15-15,-5 3 39 16,0 4 1-16,-2 6 14 15,-2 3 1-15,0 5 0 16,4 0-2-16,0 3-7 16,4 15 8-16,1 9 113 15,5 11-60-15,-5 7-16 0,-1 2 5 16,-5 2-26 0,-3-2 13-16,0-2 9 0,-3-2-15 15,-9-7 24-15,-6-5-36 16,2-7 7-16,-3-6-3 15,0-3-11-15,-2-6-4 16,2-7-12-16,-5-2-50 16,1-12 3-16,2-18-244 15,5-13-138-15</inkml:trace>
  <inkml:trace contextRef="#ctx0" brushRef="#br0" timeOffset="35891.62">21686 3986 216 0,'0'0'522'0,"0"0"-521"0,0 0-1 16,0 0-24-16,0 0-11 15,0 0 15-15,29-30 2 16,7 30-66-16,1 0-245 16</inkml:trace>
  <inkml:trace contextRef="#ctx0" brushRef="#br0" timeOffset="36093.81">22423 3478 610 0,'0'0'101'0,"0"0"-76"16,0 0-19-16,0 0 2 15,0 0 5-15,0 97 22 16,0-44-32-16,0 2-2 15,0 3-1-15,0 6-58 16,0-5-104-16,7-6-278 16</inkml:trace>
  <inkml:trace contextRef="#ctx0" brushRef="#br0" timeOffset="36450.69">22684 4045 461 0,'0'0'101'0,"0"0"-101"0,-71 8 0 16,49 2 32-16,5 2 17 16,5 0 2-16,7 0-12 15,5 2 5-15,0 4-40 16,1 6 13-16,14 2-9 15,3 0-8-15,6-1 22 16,-4-1-22-16,1-4 0 16,-5-4 3-16,-5 1 1 15,-6-5-5-15,-3-2 1 0,-2-2 0 16,0-1-6-16,-6-1-5 16,-8 1-21-16,-4-5-4 15,1-1-19-15,8-1-8 16,6 0 14-16,3-4-81 15,0-12-109-15</inkml:trace>
  <inkml:trace contextRef="#ctx0" brushRef="#br0" timeOffset="37121.87">22855 4135 95 0,'0'0'67'0,"0"0"26"15,0 0-3-15,0 0-21 0,0 0-5 16,0 0 26-16,36-37-7 15,-36 37-55-15,0 0-15 16,0 5-2-16,-3 9-5 16,-3 0-7-16,2 8 1 15,2 2 0-15,2-2 4 16,0-2-4-16,0-4 0 16,5-5-6-16,5-5 1 15,-1-5-24-15,1-1 0 16,3-4 2-16,-3-15-22 15,2-2-10-15,-5-3 4 16,-1 0 48-16,-3 3-23 16,-3 4 30-16,0 3 1 0,0 4 14 15,0 4 26 1,-2 4-28-16,1 2 50 0,-1 0 16 16,2 0-62-16,0 6-2 15,0 12-13-15,0 7-1 16,0 5 8-16,0-1-9 15,12-1 0-15,0-3 5 16,6-7-5-16,2-7-6 16,2-7 2-16,5-4 2 15,1-3 1-15,2-19-39 16,3-8-16-16,-1-5-12 16,-5-3-53-16,-1-2-27 15,-6 0 46-15,-5 1 102 16,-5-5 3-16,-6 2 52 0,-4 2 0 15,0 0 9 1,-6 7-17-16,-10 4 1 0,-1 9 53 16,-3 9-61-16,7 5 41 15,2 6-12-15,4 0-21 16,1 18-35-16,-5 14-12 16,3 11-1-16,2 5 14 15,2 4 11-15,4-1 4 16,0 2-27-16,12-3-1 15,6-3 1-15,2-7-1 16,2-5-2-16,-1-11-20 16,0-8-13-16,-3-10-16 15,2-6-92-15,-1-4-104 0</inkml:trace>
  <inkml:trace contextRef="#ctx0" brushRef="#br0" timeOffset="37467.47">23419 3796 428 0,'0'0'70'16,"0"0"-34"-16,0 0 12 15,0 0 12-15,0 0-5 16,0 0-19-16,0 98 2 0,2-51-30 16,2 0-3-1,1-4 3-15,0-3-8 0,-2 2 0 16,2-5-8-16,-3-4 8 15,0-4-12-15,-2-9-24 16,0-3-1-16,0-6-12 16,-12-5-36-16,-2-5-19 15,-4-1-19-15,2 0-29 16,-3-15 152-16,5-7 17 16,5-3 28-16,4-2-10 15,5 0-11-15,0 1 12 16,10 0-7-16,11 2-29 15,6 1-9-15,3 3-41 16,-1 6-121-16</inkml:trace>
  <inkml:trace contextRef="#ctx0" brushRef="#br0" timeOffset="37941.58">23823 3936 298 0,'0'0'112'16,"0"0"-75"-16,0 0 35 15,-81-40-26-15,73 26 10 16,2 4 1-16,5-3-35 16,1 3 2-16,0-1-24 15,4 1 0-15,9 2 15 16,3 4-10-16,0-2-5 0,-2 6 1 15,-1 0 1-15,-7 0-4 16,-2 0-4-16,-1 0-2 16,-3 14 0-16,0 8 8 15,0 9-1-15,0 8 0 16,-3 4-8 0,-2 2 9-16,4-1 0 0,1-4 0 15,0-8-5-15,5-4 6 16,9-8-2-16,3-6-9 15,2-7-24-15,0-7 21 16,0 0 2-16,1-9-25 16,-4-11 25-16,-3-3-16 15,-7-3 15-15,-4 2-15 0,-2-3 22 16,-5-1 5-16,-11 5 4 16,-3 0-1-16,-2 5-3 15,5 6-54-15,3 2-16 16,6 10-55-16,7 0-92 15</inkml:trace>
  <inkml:trace contextRef="#ctx0" brushRef="#br0" timeOffset="38456.71">24193 4313 435 0,'0'0'46'16,"0"0"-46"-16,0 0-20 15,0 0 11-15,0 0 9 16,-44-74 22-16,37 42 3 16,3-5-21-16,3-3-6 0,1-7 2 15,0-1-7-15,0-2 5 16,0-3 1-16,11 7 1 16,8 8 2-16,3 8 1 15,5 9 13-15,0 11-13 16,0 3-4-16,-2 7 1 15,-8 0 0-15,-4 7 0 16,-3 9 4-16,-9 8-4 16,-1 6 16-16,0 5-6 15,-16-3-10-15,-3-2-6 16,-2-6 3-16,-2-3-4 16,4-7 7-16,0-3-16 15,3-7-11-15,2-2-32 16,5-2-7-16,5 0-37 0,4 0-1 15,0-7 61-15,5 0-66 16</inkml:trace>
  <inkml:trace contextRef="#ctx0" brushRef="#br0" timeOffset="39190.65">24338 3988 32 0,'0'0'60'16,"0"0"-14"-16,0 0 32 15,83-32-26-15,-61 17-18 16,-1-4-25-16,-2-1 5 15,-2 0 16-15,-4 0-28 16,-1-3 11-16,-6 4-6 16,-4-1-1-16,-2 7 21 15,0-1 4-15,-10 4-26 0,-5 4 10 16,-1 6-13-16,-1 0 53 16,3 0-18-16,1 16-18 15,2 6 3-15,1 7-21 16,2 6 15-16,5 3 28 15,3-1-23-15,0-5-5 16,0-4 8-16,11-4-21 16,6-7-3-16,3-7-2 15,0-5-9-15,5-5 3 16,0 0-54-16,-1-18-6 16,0-5 25-16,-7-2-11 15,-1-3 24-15,-5-1 4 0,-3 1 16 16,-5 1 10-16,-2 4 13 15,-1 4 1-15,0 9 25 16,0 7-1-16,-7 3 17 16,1 0-26-16,-1 6 5 15,2 17 1-15,-1 11-35 16,1 10 25-16,2 6 3 16,3 1-13-16,0 9 11 15,0 0-20-15,0-3-2 16,0-2 3-16,0-10-7 15,0-8 0-15,0-14-3 16,0-7 10-16,0-12-14 16,0-4-2-16,0 0-18 15,0-4 18-15,0-16-47 16,0-7 56-16,-1-9 0 0,-1-3-18 16,1-5 10-16,1-5-7 15,0-4 13-15,0-4-2 16,3 2-10-16,12 1 14 15,1 10 0-15,2 13 0 16,2 10-3-16,-6 10 3 16,0 8 0-16,-7 3 4 15,-1 0-1-15,-2 11-3 16,-4 8 22-16,0 6-22 16,0 0 0-16,-4-1-23 15,-8-4-48-15,5-6 12 0,1-5 3 16,6-9-44-16,0 0-129 15</inkml:trace>
  <inkml:trace contextRef="#ctx0" brushRef="#br0" timeOffset="40090.53">24803 3814 59 0,'0'0'70'0,"0"0"-20"16,0 0 37-16,0 0-16 15,0 0-6-15,0 0-19 16,22 80 24-16,-22-30-14 15,0 8-27-15,0 0 2 16,0 3 5-16,0 1-6 16,0-3-11-16,0-5-17 15,0-8-1-15,0-10 14 0,0-12-7 16,-5-10-15-16,2-6 10 16,1-8-3-16,1 0 0 15,-4 0-22-15,2-13-2 16,-2-9-2-16,-2-6-5 15,2-5 30-15,5-7-2 16,0-6-7-16,0-5 6 16,0-10-28-16,0-3-8 15,8-3 12-15,3 4 21 16,4 6 7-16,4 8 6 16,3 7-3-16,2 11 9 15,-2 11-12-15,-4 6 0 0,-2 9 11 16,-5 2-4-1,-4 3-8-15,-2 0 1 0,-4 0 0 16,-1 13 9-16,0 6-6 16,-12 1-3-16,-4 3 2 15,-3 0 2-15,-1-2-6 16,4-3 4-16,0-1 1 16,3-2 8-16,6-5-11 15,2-2 0-15,5-1 6 16,0-4 0-16,0-3-7 15,14 0 2-15,5 0-1 16,6-2 4-16,4-12-4 16,1-5 0-16,-4-3-9 0,0 1 2 15,-4 0-3-15,-1-2 3 16,-3 0 7-16,-2-3-5 16,-5 5 5-16,-3-2 0 15,-7 1 2-15,-1 4-2 16,0 2 0-16,-2 3 3 15,-9 6 3-15,1 7 25 16,1 0 4-16,0 0-13 16,0 2-7-16,5 13-13 15,0 0-2-15,4 5 5 16,0 0 13-16,0-2 0 16,8 1-18-16,6-2 0 0,1-3 1 15,1 5-1 1,-3-2 0-16,4 2 0 0,-7 0 2 15,1-2-1-15,-1-2-1 16,-7 0 0-16,-1-5 4 16,-2 0 1-16,0-3-5 15,0-4 2-15,-3-3-2 16,-3 0 1-16,-3 0-1 16,3-3-17-16,1-14 16 15,5-3-9-15,0-6-1 16,0-3-4-16,14-1-33 15,2-4-8-15,1 1-29 16,0-2-37-16,0-2-79 16</inkml:trace>
  <inkml:trace contextRef="#ctx0" brushRef="#br0" timeOffset="40291.8">25210 2957 776 0,'0'0'13'0,"0"0"-13"15,0 0-22-15,0 0 18 16,-8 88 4-16,3-41 0 0,0 6 5 16,-2 3-5-1,-2 4-43-15,1-7-318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40:13.781"/>
    </inkml:context>
    <inkml:brush xml:id="br0">
      <inkml:brushProperty name="width" value="0.05292" units="cm"/>
      <inkml:brushProperty name="height" value="0.05292" units="cm"/>
      <inkml:brushProperty name="color" value="#FF0000"/>
    </inkml:brush>
  </inkml:definitions>
  <inkml:trace contextRef="#ctx0" brushRef="#br0">18716 2733 257 0,'0'0'25'0,"-104"90"67"0,53-53-12 16,5-8-29-16,14-10 23 16,8-8 0-16,10-6-13 15,10-4-4-15,4-1-25 16,0 0 18-16,0 0-41 15,11-26-2-15,20-18-7 16,16-23 2-16,15-15-5 16,10-4-13-16,3 0-9 15,1 3 22-15,-5 6-33 16,-5 4-34-16,-11 6-85 16,-13 3-249-16</inkml:trace>
  <inkml:trace contextRef="#ctx0" brushRef="#br0" timeOffset="2146.25">19156 1394 456 0,'0'0'4'0,"0"0"51"0,0 0-39 16,0 0-6-1,0 0 18-15,0 0-7 0,-5 116 26 16,5-38 17-16,0 7-49 16,0-9 19-16,0-11-31 15,0-15-3-15,0-13 7 16,0-10-4-16,-3-9 5 16,-3-11 2-16,5-4-8 15,1-3 19-15,0 0-21 16,0 0 0-16,0-5 6 15,0-19-6-15,0-4-4 16,8-2-10-16,8 5-1 16,5 6 7-16,1 8-6 15,2 8 1-15,-5 3 10 16,-5 4 3-16,-3 18-9 16,-2 6 8-16,-9 4 1 15,0-1-3-15,0-3 3 0,-10 0-1 16,-5-10 1-16,0-2 2 15,3-6 7-15,5-8-7 16,5 0 5-16,2-2 1 16,0 0-8-16,0-2-22 15,13-15-5-15,13-11-61 16,12-8 37-16,7-2-41 16,-1-1 2-16,-4 2-16 15,-8 7-30-15,-5 1 73 16,-6 8 60-16,-9 5 3 0,-5 7 39 15,-3 6 22-15,-4 2 24 16,0 1 20-16,0 0 19 16,0 0-40-16,-7 9-22 15,-6 11-52-15,0 2 0 16,4 3 4-16,3 0-10 16,3-1 10-16,3-1-14 15,0-3 0-15,0-5-1 16,7-3 3-16,4-6-2 15,-1-2 0-15,-4-2-7 16,2-2 4-16,-2 0-12 16,1-7-4-16,-1-10 16 15,1-5 4-15,-1-1-1 16,2 1 0-16,-4 4 1 16,4 1 1-16,0 2-2 0,4 0 1 15,1 5-6-15,3 5 5 16,1 1 0-16,-1 4 0 15,2 0 2-15,-3 9-9 16,-1 15 8-16,-4 9-1 16,-2 2 37-16,-4 0-26 15,-2-6 6-15,-1-8-9 16,-1-9-6-16,2-5 7 16,-2-6-9-16,1 1 1 15,-1-2 7-15,2 0-5 16,0-15-2-16,3-10-1 15,4-5 8-15,5 1-11 16,3 1 3-16,2 3-21 16,5 6 7-16,3 3-44 0,1 3-8 15,3 2-33-15,2 1-18 16,-3 2-43-16,-4 2 99 16,-3 5 61-16,-7 1-1 15,-7 0 4-15,-3 0 16 16,-4 0 42-16,-2 0 22 15,0 0 37-15,-5 0 3 16,-10 4-29-16,-3 6-43 16,-3-1-45-16,4 4 26 15,-1 3-10-15,3 1-14 16,4 3 11-16,2 2-19 0,4-2 0 16,5-2-4-16,0 0 4 15,2-2-6-15,11-1 2 16,3-5 8-16,2-7-9 15,2-3-15-15,5-13-24 16,3-16 14-16,0-11-14 16,0-6-21-16,-3-4 9 15,-2-3 16-15,-7-5 8 16,-4-4 27-16,-6 0 5 16,-4 3 14-16,-2 9-13 15,-3 12 13-15,-10 10-2 16,-1 12 22-16,4 6 38 0,4 9-1 15,1 1-21-15,3 0-10 16,1 11-40-16,-1 14 0 16,2 12 1-16,0 9 15 15,0 7 16-15,3 7-29 16,7 2-2-16,1-2 14 16,2-9-15-16,1-6 0 15,-1-9 1-15,0-9 0 16,0-9-2-16,1-6-2 15,-1-9 0-15,0-3-5 16,-1 0-11-16,2-18 3 16,-3-5 9-16,-2-6-12 15,-4 0 18-15,-5 1-3 16,0 0 4-16,0 3 3 16,-5 3-3-16,-4 4 0 0,3 7 7 15,1 6 2-15,5 5 1 16,-2 0 12-16,0 8-16 15,2 16-6-15,0 10-9 16,0 3 9-16,0 0 2 16,7-6 3-16,5-5-5 15,6-8-1-15,-2-8 1 16,2-4-12-16,-1-6 2 16,-1 0-4-16,0-6-4 15,1-13-3-15,-2-2 12 0,-3 1-3 16,-2 0 11-1,-3 1-10-15,-2 6 10 0,0 5-2 16,1 2 1-16,-6 5 2 16,3 1 0-16,1 0 0 15,-3 14-16-15,4 11 16 16,-1 7 10-16,-4 4 15 16,0-6 1-16,0-6-24 15,0-8 16-15,0-8-16 16,0-6 2-16,0-2 8 15,0 0-9-15,0 0-3 16,0-2 20-16,2-15-17 16,0-4 10-16,3-3-13 0,3 0 12 15,4 0-17 1,3 0 5-16,3 1-13 16,2 3 3-16,0 2-1 0,1 0 11 15,0 1-2-15,-2 1 2 16,-2 3 2-16,-7 8-2 15,-8 3 0-15,-1 2-2 16,-1 0 4-16,0 0-2 16,0 10 0-16,-5 12 3 15,-6 6-5-15,-1 1 2 16,5-4 0-16,7-3 23 16,0-4-23-16,7-4 0 15,12-1-2-15,5-2 8 16,5-1 0-16,-3 4-4 0,-3-4-2 15,-6 2 9-15,-4-1-8 16,-7-1 2-16,-6 1-3 16,0-1 4-16,0 1-12 15,-17 1 8-15,-2-2-23 16,-4-2-22-16,2-4-79 16,-3 0-102-16,8 1-135 15</inkml:trace>
  <inkml:trace contextRef="#ctx0" brushRef="#br0" timeOffset="4665.71">21137 1668 243 0,'0'0'288'0,"0"0"-244"16,0 0-12-16,0 0-28 15,0 0 7-15,0 0-3 16,0 101 36-16,0-61-7 16,0-8-37-16,9-6 8 0,-1-6-5 15,2-1-3-15,3-4 0 16,0-5-1-16,2-5-9 15,2-5-52-15,2-3-21 16,0-18 0-16,1-4 32 16,-7-7-4-16,1 1 53 15,-8 0 2-15,-4 3 1 16,1 2 23-16,-3 7 19 16,0 7 13-16,0 6 8 15,0 4-20-15,0 2 0 16,0 0-3-16,0 10-18 15,0 14-23-15,0 9-5 0,0 3 5 16,0-2 9 0,7-4-9-16,3-8 0 0,0-5-1 15,3-7 1-15,1-9 0 16,3-1-33-16,1-6-32 16,1-18-4-16,-1-6-35 15,-3-2 42-15,-4 0 4 16,-4 1 17-16,-4 2 29 15,-1 4 12-15,-2 6 35 16,0 6 41-16,0 7-9 16,0 6-12-16,0 0 8 15,0 0-4-15,0 18-16 0,0 14-42 16,0 10 1-16,0 1 45 16,0-7-33-16,0-5-6 15,0-9 4-15,0-10-6 16,0-4-4-16,0-6-2 15,0-2 0-15,0 0 12 16,0 0-12-16,0-13 0 16,4-9 10-16,7-8-8 15,8 0 1-15,2-2-3 16,0 5 0-16,-2 3 2 16,-1 7-2-16,0 6 0 15,-5 4-5-15,1 4 5 16,-6 3 0-16,1 0-2 15,-1 19-4-15,2 9-5 0,-4 4-3 16,2 2 14-16,1-3-2 16,1-6 2-16,5-9-19 15,-1-9-6-15,2-7-33 16,4 0 42-16,-1-7-32 16,3-11-36-16,-2-8 42 15,-7 2 10-15,-2 0 12 16,-4-2 20-16,-4 4 0 15,-3 0 31-15,0 4 5 16,0 5 9-16,-7 4 35 16,-5 6-23-16,3 1-18 15,-2 2-4-15,1 0-18 0,3 4-1 16,-2 13-16 0,-1 8 0-16,4 6 6 0,4 3-2 15,2-2 7-15,0-2-11 16,18-6 0-16,5-8-5 15,6-8 5-15,5-8-3 16,3-5-11-16,4-20-38 16,-2-9-3-16,-4 0-27 15,-8-9-18-15,-7-3 7 16,-8-1-35-16,-6-8 69 16,-6 3 59-16,0-2 31 15,0-3 13-15,-2 7-13 16,-7-2 5-16,-2 10-13 15,-2 12-11-15,3 13-10 0,3 11 80 16,2 6 1 0,2 0 17-16,1 21-100 0,-3 15 24 15,0 12-24-15,0 12 21 16,0 6 5-16,0 4 14 16,3-1-21-16,2-9-11 15,0-10 0-15,0-14-6 16,0-13 8-16,0-9-10 15,0-6 0-15,1-7-2 16,2-1 2-16,5 0-3 16,1-5-4-16,7-11-10 15,1-6 7-15,2 0 10 16,-8-1 0-16,3 5-8 16,-6 4 8-16,-2 4-4 0,2 6 4 15,-3 4 0-15,0 0-5 16,3 15 0-1,1 11 0-15,4 7 3 0,0-4 4 16,1-1-2-16,3-6 0 16,-1-9 0-16,5-5-1 15,4-6 1-15,3-2-5 16,1 0 4-16,2-15-14 16,-3-5-9-16,-4-4 8 15,-1 0 2-15,-6 0 9 16,-5 0 3-16,-4 3 2 15,-7 2 3-15,-1 4 1 16,0 3-4-16,-6 2 10 0,-9 4-3 16,0 1 14-16,-2 4-15 15,4 1 10-15,-1 0 0 16,4 16-11-16,0 4-4 16,3 0 0-16,2 2-1 15,5-3 6-15,0-2-6 16,0-3 0-16,3-3-3 15,10-3 3-15,-2-6-4 16,7-2 0-16,1 0 1 16,2-11-11-16,1-8-22 15,-6-1-6-15,-3 0 35 16,-5-1-15-16,0 4 21 16,-8 4 1-16,3 3 1 0,-3 8 12 15,0 2-11-15,0 0 17 16,0 0 30-16,0 8-40 15,0 14-9-15,0 4 0 16,0-1 6-16,0-4-3 16,0-6-3-16,8-1 0 15,3-8-8-15,4-1 2 16,0-5-15-16,4 0-20 16,3-15-16-16,0-6-2 15,-3-2-52-15,-1-2-39 16,-4-1 37-16,-7 4-14 15</inkml:trace>
  <inkml:trace contextRef="#ctx0" brushRef="#br0" timeOffset="6078.74">22701 1588 72 0,'0'0'60'16,"0"0"-20"-16,0 0 92 15,0 0-40-15,0 0-58 16,-25 90 37-16,17-58 2 16,0-11-3-16,4-10-37 15,3-4-31-15,1-4 11 16,0-3-13-16,0 0-5 15,0 0 5-15,0-8 2 16,1-10 21-16,8-5-23 16,2 0 4-16,-2 3 1 15,3 4-5-15,-4-2 0 16,2 3-3-16,4 5-8 16,0 0-4-16,2 10-14 15,1 0 9-15,-3 9 2 0,1 11-5 16,-2 1 6-16,2 0 5 15,0-3 12-15,3-3-5 16,3-2-2-16,-1-5-28 16,4-8-39-16,0 0 7 15,3-2 16-15,1-14-15 16,-3-2-7-16,1-4 22 16,-5-6 25-16,-8 4 19 15,-5-2 7-15,-2 4 9 16,-6 6 52-16,0 4 72 0,-6 3-40 15,-8 2-31 1,-3 7 11-16,0 0-33 0,-3 0 22 16,2 18-58-16,2 3 18 15,1 4 0-15,6 3-14 16,5-1 1-16,1 0-4 16,3-5-2-16,0-5 1 15,0-6-4-15,7-5-4 16,5-5-3-16,2-1-10 15,0-3-9-15,3-13-3 16,-1-4 18-16,-5-2 6 16,-4-3-7-16,-5 0 9 15,-2 5 3-15,0 3 0 0,0 10 0 16,0 7 0-16,0 0 3 16,0 4-5-16,0 20 2 15,0 12-11-15,0 10 11 16,0 3 11-16,0 1-4 15,6 0 15-15,2 3-10 16,-5 1 17-16,-3 2-28 16,0-5 2-16,0-4 5 15,-3-9-2-15,-8-8-6 16,0-6-1-16,-1-9 1 16,-1-7 0-16,3-7 1 15,-1-1-1-15,1 0 0 16,2-17-37-16,1-5-45 15,6-7 63-15,1-6 16 0,3-4 0 16,17-1 3-16,8-5 0 16,7-2-3-16,5 2 6 15,-1-1-3-15,2-2 0 16,-6 1 1-16,-2-1 0 16,-6-1-1-16,-8 4 0 15,-7 7 1-15,-4 4 3 16,-8 12 13-16,0 4 10 15,0 1-2-15,-14 5 9 16,-1 3-34-16,-3 7 0 16,-2 2 9-16,0 0-9 15,4 12-1-15,1 9-3 16,6 6 8-16,6 1 26 0,3 3-28 16,0 2 3-1,4-3 10-15,13-3-13 0,1-2-1 16,4-11-1-16,3-6 1 15,5-2-9-15,2-6-16 16,1 0-33-16,3-3 19 16,-3-11 2-16,1-2 19 15,-4-2 15-15,-5-7 2 16,-5-1-4-16,-6 2 4 16,-1 4 0-16,-9 11 6 15,-3 2 10-15,-1 5 17 16,0 2 18-16,0 0-11 15,-13 0-1-15,-2 8-34 16,-3 11 7-16,0 8-7 0,1 1-3 16,6-6 4-16,5-5-6 15,4-7 5-15,2-5-11 16,0-3 6-16,0-2-8 16,11 0 4-16,7-20-17 15,7-14-14-15,2-8 14 16,0-2-40-16,-2-5 12 15,-6 4-4-15,-7 0 47 16,-7-1 1-16,-2-1 10 16,-3 8 2-16,0 8 30 15,0 13-2-15,-7 12 47 16,2 6-21-16,-1 0-8 16,-4 24-31-16,-7 14-10 0,3 11-6 15,3 9-4-15,7 3 13 16,4 4 5-16,0 6-20 15,0 2-9-15,0-7 6 16,0-12-97-16,-5-10-266 16</inkml:trace>
  <inkml:trace contextRef="#ctx0" brushRef="#br0" timeOffset="6725.84">18564 2972 704 0,'0'0'0'15,"110"0"-14"-15,-35 0 13 16,7 2-22-16,3 6 17 16,3 7 4-16,-1 3-29 15,-4 4-31-15,-9 0-146 16</inkml:trace>
  <inkml:trace contextRef="#ctx0" brushRef="#br0" timeOffset="8279.91">19896 3171 266 0,'0'0'16'0,"0"0"-15"0,0 0-1 15,73-75 0-15,-57 50 15 16,-2-1-12-16,-4 1 23 16,-4-1-3-16,-5 6-10 15,-1 0 58-15,-1 4-26 16,-15 2-6-16,0 4 28 16,-3 4-17-16,0 3-20 15,3 3-15-15,1 0 8 16,2 2-3-16,4 10-17 15,2 3 15-15,5 5 2 16,2 3-20-16,0 5 4 16,11 4 1-16,9-3-3 15,8-1-4-15,8-2 2 16,1-8 0-16,2-7-4 16,4-9-41-16,-2-2-83 0,-3-14-102 15,-5-11-135-15</inkml:trace>
  <inkml:trace contextRef="#ctx0" brushRef="#br0" timeOffset="8455.57">20298 2918 442 0,'0'0'1'16,"0"0"35"-16,0 0-26 16,-72 66 21-16,51-36-6 15,3-2 5-15,7-6-6 16,3-2-24-16,5-8 0 15,2-4-6-15,1-3 0 0,0-5-70 16,0-2-60-16,0-13-103 16</inkml:trace>
  <inkml:trace contextRef="#ctx0" brushRef="#br0" timeOffset="8630.09">20172 2934 307 0,'0'0'108'0,"0"0"-34"16,0 0-49-16,0 0-5 15,0 0 4-15,0 0 31 16,65 104-6-16,-41-72-30 16,2-3-8-16,1-5-11 15,1-8 0-15,2-4-5 0,1-12-19 16,-1 0-51-16,0-9-68 16,-5-16-91-16</inkml:trace>
  <inkml:trace contextRef="#ctx0" brushRef="#br0" timeOffset="8883.71">20575 2644 314 0,'0'0'54'16,"0"0"11"-16,0 0 37 16,0 0-37-16,0 0-21 15,-13 93-11-15,13-46-11 16,0 0 13-16,0-4-33 0,8-1-2 15,3-1 6 1,1 0-3-16,-2-1-4 0,-3-2 1 16,-3-4-19-16,-4-3-13 15,0-7-64-15,-3-9-46 16,-5-6-18-16,-2-9-21 16,-3 0 71-16</inkml:trace>
  <inkml:trace contextRef="#ctx0" brushRef="#br0" timeOffset="9646.29">20538 2977 63 0,'0'0'61'15,"0"0"22"1,0 0 36-16,84-13-39 0,-59 13-10 16,3 0-14-16,-2 0-35 15,2 0 12-15,-1 0-29 16,1 0 6-16,-1 0-1 15,-4-7-7-15,-3-2 7 16,-3-3-9-16,-2-1 4 16,-3-5 2-16,-7 0-6 15,-2 0 0-15,-3 1 4 16,0 1-2-16,-11 5 1 16,-8 1-3-16,1 6 3 15,1 4 13-15,-1 0-16 16,5 12 13-16,-3 11-3 15,6 6-2-15,1 10-2 0,5 2-2 16,4-1 1-16,0 2 28 16,15-5-33-1,5-9 0-15,5-5 2 0,2-7-1 16,1-9-1-16,0-7 0 16,1 0-21-16,-2-21 14 15,-1-7-48-15,1-5 2 16,-6-3 8-16,-1 3-33 15,-9 0-5-15,0 5 30 16,-5 6 20-16,-2 3 33 16,-3 8 2-16,-1 5 11 0,0 5 29 15,0 1-13-15,0 0 14 16,0 3 9-16,0 17-7 16,0 14-2-16,0 6 3 15,0 3-4-15,0-3-2 16,0-8-25-16,0-8-1 15,0-12 5-15,0-7-15 16,0-5 11-16,0 0-15 16,0 0 0-16,0-11 16 15,2-14 1-15,6-7-17 16,2-2 0-16,0 1-4 16,0 5-8-16,2 3 12 15,-2 7-7-15,-1 4 2 16,-1 9-4-16,-1 5 6 15,0 0-1-15,2 7-13 16,3 13 13-16,3 4 1 0,0 2 3 16,2 2 0-16,2-4 0 15,5-4-3-15,4-10-48 16,4-5-22-16,2-5-20 16,0-7-38-16,-4-16-72 15,-2-2 17-15</inkml:trace>
  <inkml:trace contextRef="#ctx0" brushRef="#br0" timeOffset="10483.44">21541 2866 73 0,'0'0'52'0,"0"0"-1"15,0 0 100-15,-87 0-103 16,65 15-2-16,6 4 32 0,2 6-22 16,3 2-1-16,5 1-7 15,4-1-25-15,2-2-4 16,0-3-10-16,8-6-6 15,4-6 2-15,4-6-5 16,0-4-22-16,6-8-4 16,1-18-62-16,-1-6 20 15,-1-4-57-15,-5-2-44 16,-5-4 50-16,-3-1 64 16,-5-5 55-16,-3-4 55 15,0-1 33-15,-5 2 17 0,-9 6-51 16,1 13 2-1,0 11-5-15,6 9 29 0,-1 9 11 16,5 3-13-16,2 6-44 16,0 21-29-16,1 12-5 15,0 9 2-15,0 3 12 16,5 3-12-16,5-3 0 16,4-5 11-16,3-3-12 15,5-6-1-15,0-7 0 16,1-6 2-16,2-8-3 15,-1-10 1-15,1-6-13 16,-3 0 11-16,-2-8-31 0,-4-14 18 16,-2-2 10-16,-6-2-3 15,-6 2 8 1,-2 3-21-16,0 0 21 0,-6 4-6 16,-9 2 10-16,1 4-4 15,-5 5 9-15,6 2-9 16,1 4 19-16,4 0-19 15,3 2 0-15,3 17-3 16,2 2 3-16,0 3 0 16,4-1 1-16,12 1-1 15,4-4 0-15,4-6-4 16,1 0-6-16,3-6 5 16,1-6-49-16,-2-2-22 15,3 0-1-15,0-4-7 16,-5-10 39-16,-4-3 0 0,-9 2 37 15,-5-1 8 1,-7 0 8-16,0 3 63 0,0 1 21 16,-3 2-28-16,-7 4 8 15,0 4-38-15,-1 2-8 16,1 0 28-16,2 0-52 16,1 7 5-16,4 4 4 15,1 2-8-15,2 1-3 16,0-2-4-16,0-1 4 15,3-4-7-15,6-4 2 16,2-3-38-16,1 0 0 16,4-17-89-16,4-12 30 15,-4-7 11-15,3-9-69 16,-2-7 68-16</inkml:trace>
  <inkml:trace contextRef="#ctx0" brushRef="#br0" timeOffset="10662.51">22066 2451 7 0,'0'0'5'16,"0"0"77"-16,0-80 122 15,0 78-66-15,-1 2 5 16,-1 7-41-16,-1 20-74 16,0 11-12-16,3 9-11 15,0 9-5-15,0 6 43 16,8 9-41-16,1-1 7 16,3-1-7-16,3-8-2 15,9-14-10-15,10-13-70 16,8-12-17-16,0-14-238 0</inkml:trace>
  <inkml:trace contextRef="#ctx0" brushRef="#br0" timeOffset="12500.26">22554 2263 685 0,'0'0'0'0,"-5"86"-16"0,5-32 10 15,0 3 12-15,0 3 18 16,0-5 28-16,0-3-9 16,0-9-9-16,0-14-16 15,0-9-15-15,0-12 15 16,0-4-15-16,0-4-3 15,0 0 4-15,0 0-4 16,0-14-4-16,0-6-8 16,11-2 5-16,-1 0-4 15,5 3 11-15,0 3-3 16,0 5 1-16,-2 8-5 16,2 3 5-16,-3 0-4 15,0 0 6-15,-6 3-4 16,0 14 4-16,-3 7 0 0,-3 5 9 15,0 0-6 1,-8-1 2-16,-6-3-5 0,0-7 1 16,3-4-3-16,2-7 2 15,6-2-8-15,2-5 1 16,1 0-17-16,0 0-10 16,11-18-40-16,11-4 40 15,5-8 30-15,3 0-20 16,4 1-19-16,-2 0-4 15,-5 5 21-15,-8 3 25 16,-5 8 1-16,-7 3 0 16,-4 3 21-16,-3 4-7 0,0 1 50 15,0 2-14-15,-5 0-12 16,-5 3-3-16,-4 14-35 16,3 5 0-16,-1 6 8 15,2 2-1-15,6 0-5 16,4 1 4-16,0-1-6 15,2-5 11-15,8-5-11 16,1-8 0-16,-2-2 6 16,1-5-6-16,2-5-5 15,0 0 3-15,3 0 4 16,-2-17-4-16,1-6-1 16,-3-8-10-16,-1-3 8 15,-2-2-21-15,0-2 3 0,1 5 16 16,1 4-5-1,3 6 5-15,3 9-20 16,-3 6 18-16,3 8-1 16,-4 0 3-16,2 16-10 0,-7 14 17 15,-1 6 12-15,-4 3 23 16,-2-5-22-16,0-1-12 16,0-6 42-16,0-10-25 15,0-4-10-15,-1-7 13 16,0-5-8-16,-1-1-2 15,2 0-11-15,0 0 1 16,0 0 7-16,0-13-8 16,3-2-13-16,12-4 8 15,5-1-6-15,10-1 9 0,0-1-15 16,3 1-39-16,-3 2 24 16,-2 2-4-16,-3 4 21 15,-8 4 12-15,-4 0 2 16,-4 5 2-16,-6 0-3 15,-2 4 7-15,-1 0 30 16,0 0-12-16,0 0 18 16,-6 0-11-16,-4 0-23 15,-5 2-7-15,3 10-1 16,0 2 1-16,5 1 5 16,4 6-5-16,3 0-1 15,0-1 1-15,0-6 0 16,7 0-2-16,6-8-6 0,-2-6-17 15,7 0 16 1,-1-10-42-16,5-13 15 0,0-8-22 16,0-2-4-16,-6-2 18 15,-2 2 28-15,-3-3 16 16,-1-2 27-16,-4 1 14 16,0-1 12-16,-4 1-7 15,-2 5-18-15,0 4 5 16,0 8-17-16,0 5 3 15,0 8 6-15,-6 4-21 16,1 3 13-16,-3 0 24 16,0 0-29-16,-3 18-10 15,-1 7-2-15,-1 8 5 16,4 6 0-16,4 2-5 0,3 1 0 16,2-1 5-16,0 1-4 15,9-6 3-15,4-6-4 16,4-4 3-16,-2-6-6 15,5-7 3-15,3-3 0 16,1-8-4-16,1-2 2 16,-1-2 2-16,-1-11-4 15,-4-7 4-15,-1 0-8 16,-6-4 5-16,-2 3 3 16,-2 0-5-16,-7 1 5 15,-1 4-1-15,0 1-1 16,0 3 2-16,-9 2-1 15,-1 3 1-15,-1 4 0 0,-1 3-3 16,3 0 3 0,-2 0-2-16,5 13-3 0,-1 3 5 15,7 2-2-15,0 2 2 16,11 0 0-16,8-2-2 16,4-1 4-16,2 0-4 15,-2 3 1-15,-2-2 1 16,-1 3-6-16,-1 1 6 15,3-4 0-15,-6 2 0 16,-3-6 6-16,-5-2-12 0,-5-4 6 16,-3-2 0-1,0 0-2-15,-8 0-2 0,-10-2 4 16,4-2 16-16,1-2-15 16,7 0-1-16,6-20 19 15,0-7-11-15,16-6-8 16,9-1-6-16,10-4 6 15,6 5 1-15,4 1 3 16,1 2-7-16,-1 3 3 16,-2 2-8-16,-7 3 4 15,-5 4-24-15,-10 5-20 16,-15 6-109-16,-6 6-175 16</inkml:trace>
  <inkml:trace contextRef="#ctx0" brushRef="#br0" timeOffset="13165.19">18456 3050 304 0,'0'0'32'16,"0"0"32"-16,0 0-9 15,0 0-45-15,0 0 7 16,88 14 75-16,-43 29-11 15,3 18-14-15,0 16-22 16,3 10 0-16,-5 8-29 16,0 4-6-16,-1-4 11 15,-5 2-20-15,-1-8-1 0,-5-4 2 16,-2-9 0-16,0-12-4 16,0-7-15-16,-2-11-37 15,3-8-8-15,-2-14-127 16,1-14-91-16</inkml:trace>
  <inkml:trace contextRef="#ctx0" brushRef="#br0" timeOffset="13513.24">19484 4048 293 0,'0'0'14'0,"0"0"-1"16,0 0 39-16,0 0 6 0,0 0 23 15,-68 89-2-15,68-53-37 16,0 3-14-16,2-2 11 16,13-5-36-16,0-4 3 15,5-6 10-15,-2-7-10 16,5-3 6-16,-3-10-12 16,3-2 0-16,-1-2 8 15,-3-17-6-15,-6-2-2 16,-7-3 4-16,-6-3 2 15,0-1 11-15,-21-4-12 16,-13-2 4-16,-5 4 12 16,-4 2-19-16,4 6-2 15,8 8 0-15,9 6-19 16,16 5-13-16,6 3-70 0,11 0-135 16,14 0-139-16</inkml:trace>
  <inkml:trace contextRef="#ctx0" brushRef="#br0" timeOffset="13694.7">19921 4153 400 0,'0'0'13'16,"0"0"23"-16,72 12-13 15,-39-10-14-15,7-1-4 0,5-1-4 16,4 0 1-1,1 0-2-15,-2 0-52 0,-7-7-166 16</inkml:trace>
  <inkml:trace contextRef="#ctx0" brushRef="#br0" timeOffset="14178.78">20366 4168 567 0,'0'0'9'0,"0"100"-4"16,6-37 8-1,4 8 31-15,4 10 39 0,-2 2-37 16,3 2 1-16,-3-6-36 16,1-9-3-16,-3-6-1 15,-1-14-7 1,1-11 4-16,-6-14-4 0,-1-12 0 15,-3-9-6-15,0-4 6 16,0 0-16-16,0-22 7 16,-9-17-9-16,-5-11-1 15,4-6-9-15,0-8 28 16,1-10-9-16,1-13 8 16,-1-9-58-16,5-2-41 15,4 5-76-15,0 16-32 16,17 16 208-16,11 18 57 0,1 13-9 15,-3 12-29 1,-4 10 18-16,-10 7 10 0,-5 1-2 16,-7 11-5-16,0 15 17 15,0 7-28-15,-13 6 13 16,-1 1-36-16,-2-6 1 16,1-1-7-16,5-4 3 15,4-2-6-15,3-3-8 16,3-7-82-16,0-10-35 15,10-7-134-15</inkml:trace>
  <inkml:trace contextRef="#ctx0" brushRef="#br0" timeOffset="14578.53">20806 4117 395 0,'0'0'42'15,"0"0"-34"-15,0 0 34 16,0 0 24-16,0 0 10 16,0 0-36-16,-43 58-24 15,40-33 16-15,2-2-31 16,1-4 2-16,0-5 6 16,0-3-8-16,1-5-1 15,4-2 0-15,4-4 0 0,1 0-12 16,2-3 3-1,2-14-7-15,-3-4 10 0,0-2-2 16,-2 1-8 0,-6 2-2-16,-2 2 13 0,-1 6-4 15,0 4 9-15,0 5 0 16,0 3 3-16,0 0 22 16,0 0 12-16,0 10-25 15,0 10-6-15,0 5-5 16,8 3 1-16,4-1-4 15,2-1-2-15,5-4-43 16,-3-4-14-16,5-6-89 16,1-9-86-16</inkml:trace>
  <inkml:trace contextRef="#ctx0" brushRef="#br0" timeOffset="14825.75">21162 4095 298 0,'0'0'38'16,"0"0"7"-16,0 0 13 15,0 0 25-15,0 0 12 16,-70 90-47-16,67-66-12 16,3-3-19-16,0-2-17 15,0-5 11-15,5-3-11 16,9-8-10-16,2-3-6 0,3 0-24 15,0-21-46-15,0-8-31 16,-1-9-129-16,-3 0 39 16</inkml:trace>
  <inkml:trace contextRef="#ctx0" brushRef="#br0" timeOffset="15016.87">21228 3846 51 0,'0'0'67'0,"0"0"34"16,0 0-2-16,0 0 22 15,0 0-2-15,0 0-35 16,-16 18-71-16,16 20 16 16,0-1-9-16,0 2-2 15,0-1-4-15,5-1-11 16,9 1-3-16,-1-4-2 0,6-2-49 16,5-9-87-16,6-10-229 15</inkml:trace>
  <inkml:trace contextRef="#ctx0" brushRef="#br0" timeOffset="15521.59">21579 4016 526 0,'0'0'3'0,"0"0"0"0,0 0 18 16,-72 87 46-16,60-57 10 15,4-2-36-15,8-4 2 16,0-2-39-16,0-9-4 16,8-3 0-16,4-3-5 15,1-7-2-15,4 0-27 16,2-10-61-16,0-18 43 16,2-4-116-16,-1-5-49 15,-7-2 66-15,-6-1 96 16,-3-5 55-16,-4-3 0 15,0-3 47-15,-4-2 42 16,-5 4-51-16,1 5 1 16,2 13 22-16,0 8 10 0,3 11-17 15,3 10-2-15,-2 2 10 16,2 0 30-16,0 20-41 16,0 15-22-16,0 12 9 15,7 7-1-15,2 4-13 16,0-1-18-16,4-5 1 15,1-2-2-15,3-7-5 16,-2-5 0-16,4-7-3 16,-1-11-3-16,-1-11-23 15,2-9-14-15,-2 0-49 16,0-15-4-16,2-14 20 16,-5-3-38-16,2-2-68 15,-8-3 34-15</inkml:trace>
  <inkml:trace contextRef="#ctx0" brushRef="#br0" timeOffset="15705.71">21865 3939 13 0,'0'0'126'0,"0"0"-32"0,0 0 36 16,0 0-28-16,0 0-46 15,0 84-24-15,0-45 33 16,0-2-47-16,0-3 3 16,3-4-8-16,4-5-11 15,2-8 0-15,2-7-2 16,-2-8-30-16,2-2-3 15,3-8-64-15,4-14 32 16,-1-7-26-16,6-4-79 16,-3-1-17-16</inkml:trace>
  <inkml:trace contextRef="#ctx0" brushRef="#br0" timeOffset="16328.58">22076 3986 89 0,'0'0'99'15,"0"0"-2"-15,0 0-45 16,0 0 17-16,-10 101 4 15,4-65 0-15,2-4-15 16,2-5-23-16,2-6-13 16,0-9-16-16,0-5 0 15,0-6-10-15,0-1 4 16,7 0-26-16,2-11 0 16,4-10 19-16,-1-3-8 15,-1 0-24-15,-1 1-41 16,0 2 39-16,4 3-19 15,1 3 47-15,1 2 8 0,-1 10 2 16,-3 3-78 0,-2 0-1-16,0 8 82 0,2 5 11 15,2 4 54-15,4-2-39 16,3-3-12-16,5-4-10 16,0-3-2-16,1-5-2 15,1 0-6-15,0 0-2 16,-1-11-8-16,-2-6 3 15,-3-2-33-15,-4 0 35 16,-4-1 5-16,-3 2 6 16,-5 1 28-16,-4 2 14 15,-2 4-14-15,0 5 6 0,-6 3 30 16,-7 3-19 0,-4 0 9-16,-4 6-22 0,2 9-19 15,1 6 9-15,2 3-20 16,6 1 7-16,4 3 21 15,5-1-3-15,1 2 5 16,0-3-21-16,5-1-9 16,11-6 6-16,4 1-8 15,3-1-10-15,3-1 9 16,-2 3-17-16,0 2 17 16,-4 1 0-16,-4 4 1 15,-8 0-1-15,-8 2 1 16,0-4 0-16,-8 0 2 15,-14-5-1-15,-6-6-2 16,-7-13-40-16,-11-2-132 0,-3-11-268 16</inkml:trace>
  <inkml:trace contextRef="#ctx0" brushRef="#br0" timeOffset="16459.56">22230 3660 840 0,'0'0'0'16,"0"0"-128"-16,89-5-128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40:37.610"/>
    </inkml:context>
    <inkml:brush xml:id="br0">
      <inkml:brushProperty name="width" value="0.05292" units="cm"/>
      <inkml:brushProperty name="height" value="0.05292" units="cm"/>
      <inkml:brushProperty name="color" value="#FF0000"/>
    </inkml:brush>
  </inkml:definitions>
  <inkml:trace contextRef="#ctx0" brushRef="#br0">3783 3152 374 0,'0'0'58'0,"0"0"21"16,-32 104-18-16,29-75-36 15,3-5-21-15,0-9 4 16,0-8-8-16,10-7-14 15,4-1-55-15,9-23-42 16,-7-9-29-16,-1-5-104 16</inkml:trace>
  <inkml:trace contextRef="#ctx0" brushRef="#br0" timeOffset="234.71">3796 2985 219 0,'0'0'134'0,"0"0"-20"16,0 0-28-16,-83-47 30 15,66 47-61-15,4 0-16 16,-1 7 10-16,5 22-41 16,0 14-3-16,-1 16 8 15,6 11-13-15,4 5 23 16,0-1-23-16,0-6 0 16,10-5 0-16,4-3 0 15,5-7-5-15,3-3-1 16,2-3-47-16,3-6-10 0,-5-7-98 15,-2-7-94 1</inkml:trace>
  <inkml:trace contextRef="#ctx0" brushRef="#br0" timeOffset="450.03">3658 3649 277 0,'0'0'159'0,"0"0"-90"16,0 0 56-16,0 0-55 15,0 0-33-15,0 0-27 16,-41-1-8-16,60 13 10 16,6 3-6-16,7 1-4 15,7-2 6-15,1-4-8 0,8-2-4 16,-3-8 3 0,2 0-70-16,0-8-49 0,-5-14-92 15,-3-6-114-15</inkml:trace>
  <inkml:trace contextRef="#ctx0" brushRef="#br0" timeOffset="570.64">4129 3480 256 0,'0'0'161'0,"0"0"-84"15,0 0-27-15,0 0-24 16,-91 97 1-16,66-33-15 16,3 3-12-16,3-6-12 15,10-16-93-15,7-24-118 16</inkml:trace>
  <inkml:trace contextRef="#ctx0" brushRef="#br0" timeOffset="899.43">3859 1990 230 0,'0'0'319'0,"0"0"-267"0,-34 72-43 16,26-22 22-16,-1 5 46 15,6 5-37-15,3 0-14 16,0-2-10-16,6-2-14 15,10-6 2-15,4-5-4 16,0-4 0-16,3-4-10 16,-1-7-24-16,-2-8-49 15,-2-14-65-15,-6-8-102 16</inkml:trace>
  <inkml:trace contextRef="#ctx0" brushRef="#br0" timeOffset="1182.07">3780 2032 161 0,'0'0'65'0,"0"0"28"16,0 0-36-16,0 0 10 16,0 0-15-16,74-50-7 15,-58 50-2-15,-1 10 4 16,-2 7-26-16,-2 2 10 15,-3 5-18-15,-6 0-11 16,-2 2 12-16,0 4-14 16,-7 0 0-16,-10 0 10 15,2 2-7-15,0-4-6 16,2-4-7-16,6-1-83 16,3-6-27-16,4-6-92 0</inkml:trace>
  <inkml:trace contextRef="#ctx0" brushRef="#br0" timeOffset="2035.19">3972 2168 123 0,'0'0'16'0,"0"0"55"16,0 0 24-16,0 0-32 16,0 0 23-16,84-38-32 15,-62 16-4-15,1-8-45 16,1-4 7-16,-3-4-12 15,1 1 1-15,-5-1 2 0,-4 8-3 16,-4 6 0-16,-6 8 0 16,-3 6 2-16,0 4-2 15,-12 5-4-15,-3 1-21 16,-3 0 17-16,5 5 3 16,-1 8-5-16,6 2 9 15,4 5 2-15,3 4 14 16,1 6-11-16,0 0 13 15,4-1 21-15,8-2-24 16,7-2-3-16,6-9-10 16,1-6-1-16,4-10 8 15,1 0-8-15,0-18 0 16,-3-15-5-16,-5-4-32 0,0-4-6 16,-8-2 4-16,0 6 18 15,-8 5 20-15,-1 4-7 16,-4 4 8-16,-2 5 0 15,0 6 0-15,0 8 0 16,0 3 8-16,0 2 7 16,0 0-15-16,0 6-3 15,1 17 3-15,4 7 74 16,-2 14-49-16,2 4 9 16,5 6 5-16,0 1-21 0,0-1 12 15,1-11-29 1,0-7 2-16,-6-15 3 0,-2-10-6 15,0-5 0 1,-3-6 0-16,2 0 7 0,-1 0-14 16,2-17 7-16,3-10-11 15,1-8 6-15,1-3-5 16,-1-4 2-16,0 1 6 16,-2-2 4-16,-2 4-6 15,3 3 4-15,1 0-21 16,3 8 3-16,0 6-8 15,1 8 25-15,-1 11-5 16,1 3-7-16,1 11 11 16,-1 24 4-16,-4 14 26 15,1 13 30-15,-7-1-42 16,-1-8 3-16,0-12-9 16,-1-16-10-16,-10-7 13 0,0-9-13 15,-3-3 0-15,-3-4 8 16,0-2-8-16,3 0-26 15,0-13 1-15,6-7-16 16,8-5 17-16,0-7-67 16,5-4 12-16,13-3 1 15,2-3-106-15,3 3-26 16</inkml:trace>
  <inkml:trace contextRef="#ctx0" brushRef="#br0" timeOffset="2700.78">4779 1660 51 0,'0'0'266'0,"0"0"-169"16,0 0-5-16,0 0-33 16,0 0 34-16,0 0-33 15,4 109-6-15,1-61-23 16,2 9-21-16,2 0 19 16,-1-1-29-16,3-3 2 15,-2-3 2-15,2-8-4 16,-3-4 0-16,3-6-2 15,0-9 8-15,-4-7-20 16,2-5 9-16,-4-7-24 16,5-3 20-16,-6-1-34 15,2-2 15-15,-1-18 22 16,0-10 6-16,-1-8-9 0,-4-7 9 16,0-7-15-1,0-9-10-15,0 1-19 16,-4-2-4-16,4 8 24 0,0 8 23 15,5 11-9-15,4 9 10 16,1 8 0-16,0 8 0 16,-5 2 3-16,0 7-6 15,-5 1 3-15,0 0-28 16,0 9 13-16,-2 6 15 16,-6 3 10-16,-4 4 33 15,4 1-25-15,1-2 7 16,4-4-10-16,3-2-15 15,0-3 7-15,5-6-7 0,11-2 0 16,6-3 8-16,2-1 2 16,3 0-4-16,-2-11-6 15,0-5 2-15,0-4 8 16,-4-2-10-16,-2 1 0 16,-1-2 6-16,-6 1-6 15,-2 3 3-15,-5 3-2 16,-3 6 1-16,-2 8 15 15,0 2 10-15,0 0-2 16,0 0-25-16,0 8 4 16,0 4-6-16,0 4 2 15,10-1 0-15,2 1-5 16,1-1 5-16,4-4-29 16,1 2-10-16,5 0-66 0,-2-5-74 15,1 0-114-15</inkml:trace>
  <inkml:trace contextRef="#ctx0" brushRef="#br0" timeOffset="3170.17">5721 1693 452 0,'0'0'22'16,"0"0"13"-16,0 0-5 16,-87-45-6-16,63 21 40 15,2-6-11-15,7-4-30 16,0-4 1-16,6 0-18 16,4 0-1-16,5 3-5 15,0 4 1-15,0 6-3 16,11 9 2-16,4 6-3 15,-2 6 1-15,1 4-13 16,-2 0 1-16,-2 8 7 16,-5 14-9-16,-5 7 9 15,0 11-4-15,0 5 11 16,-5 7 2-16,-4 3 4 0,-3 3-6 16,5-2 2-16,0-4-1 15,3-11 12-15,1-12-11 16,3-10-2-16,0-9 2 15,3-9-2-15,15-1 0 16,8-1-1-16,8-21 1 16,7-10-7-16,4-7-8 15,1 1-55-15,-5 0-61 16,-2-1-48-16,-5 4-33 16</inkml:trace>
  <inkml:trace contextRef="#ctx0" brushRef="#br0" timeOffset="4056.4">6016 1509 194 0,'0'0'190'0,"0"0"-118"0,0 0-16 16,0 0-54-16,0 0 42 15,0 79 43-15,0-33-40 16,0 2-18-16,5 1-8 16,1 1-15-16,3-7 18 15,-3-2-21-15,1-7-2 16,1-6 6-16,0-9-5 15,-3-5-1-15,-1-8-1 16,-2-2 0-16,-1-4 0 16,-1 0 3-16,0-6-3 15,1-15 2-15,-1-10 0 16,3-10 1-16,-3-5-3 16,3-3 0-16,-2-7-10 0,2-2 4 15,5-1-6-15,1 4-4 16,4 9-3-16,2 15 15 15,2 11 0-15,-4 10 4 16,-1 6-4-16,-3 4 4 16,1 0-4-16,-2 18 1 15,-1 11-1-15,-4 9 3 16,0 9 1-16,-2 7 0 16,1-4 13-16,4-6-12 15,2-9-1-15,-3-12-1 16,6-9 1-16,1-8 0 15,-2-6-6-15,8 0-11 0,-1-12 12 16,5-12-11 0,0-5-17-16,0-6-10 0,-6 0 24 15,0-1 19-15,-5 2-6 16,-1 4 6-16,-5 10 2 16,-3 6 0-16,-2 9-2 15,0 4 8-15,0 1 32 16,0 0-12-16,0 6-28 15,0 14 0-15,-2 8 27 16,-1 6-17-16,3 0 4 16,0-4-6-16,0-4-8 15,3-8 6-15,6-6-6 16,0-3 0-16,1-7 0 0,-1-2 0 16,2 0 0-1,0 0 0-15,-3-6 4 0,-5-8-6 16,-3-2 2-16,0-2 0 15,0-2 2-15,-13-5 1 16,-1-1-3-16,1 0 0 16,5-2 1-16,5 5-2 15,3-3 1-15,0-2 0 16,16 1-7-16,8 2 9 16,2 3-2-16,2 7 0 15,-1 5 2-15,0 10-7 16,-3 0 3-16,-6 8 2 0,2 15 2 15,-3 8-2 1,-2 6 0-16,0 4 0 0,-3 1 0 16,2-2-5-16,-3-8 4 15,0-7-36-15,-2-5-24 16,0-11-54-16,1-8-11 16,-2-1-74-16,-3-8 42 15</inkml:trace>
  <inkml:trace contextRef="#ctx0" brushRef="#br0" timeOffset="4671.68">6769 1551 10 0,'0'0'91'16,"0"0"-75"-16,0 0-11 16,-73-80-5-16,59 73-13 15,7 2-5-15,5-1 12 0,2-1 0 16,0-2-30-16,17-3 28 16,2-1 8-16,6-2 0 15,0-1 1-15,0 0 5 16,1 1 31-16,-6 4-16 15,-6 2-12-15,-7 6 13 16,-4 2 46-16,-3 1 20 16,0 0-35-16,0 0-4 15,0 3-19-15,-8 11-12 16,-2 3-13-16,1 3-4 16,6 1 3-16,3 2 22 15,0-2-19-15,3 1 8 16,14-1 12-16,3 1-2 15,0-1-7-15,2-1-7 0,-2-3-6 16,-5-2 11-16,-5-4-13 16,-5 1-3-16,-5 3 15 15,0 2-1-15,-5 5 0 16,-11 0-14-16,-2-1 10 16,2 0-26-16,-1-6-3 15,7-2-27-15,4-6 36 16,6-4-7-16,0-3-23 15,4 0-29-15,11-10 62 16,12-15 6-16,3-7 1 16,3-8 0-16,0-9 0 0,0-3 1 15,1-6-1 1,-3 3 3-16,-4 3 1 0,-7 2 5 16,-9 8-5-1,-9 8-3-15,-2 9 27 0,0 8 2 16,-14 16 6-16,-5 1 5 15,1 18-37-15,-7 15 8 16,8 9-2-16,5 4 16 16,11-1 9-16,2-7-34 15,31-11 0-15,28-19-1 16,32-11-14-16,37-49-87 16,35-35-66-16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41:11.729"/>
    </inkml:context>
    <inkml:brush xml:id="br0">
      <inkml:brushProperty name="width" value="0.05292" units="cm"/>
      <inkml:brushProperty name="height" value="0.05292" units="cm"/>
      <inkml:brushProperty name="color" value="#FF0000"/>
    </inkml:brush>
  </inkml:definitions>
  <inkml:trace contextRef="#ctx0" brushRef="#br0">2244 14616 44 0,'0'0'0'0,"0"0"-6"16,0 0-4-16,0 0 0 15,0 0 10-15,0 0-2 0,87 66 2 16,-64-53 0-1,-5 1 0-15,1 4 3 0,-2-4-9 16</inkml:trace>
  <inkml:trace contextRef="#ctx0" brushRef="#br0" timeOffset="3165.98">3447 15045 128 0,'0'0'15'0,"0"0"22"0,0 0-25 16,0 0 52 0,0 0 17-16,0 0-2 0,-10-6-16 15,8 6-33-15,2 0-25 16,-3 0 42-16,0 0-34 15,-2 0 7-15,-1 0-8 16,-2 0-10-16,0 0 12 16,-4 3-14-16,3 4 0 15,-1 3 20-15,-3 0-16 16,5 0-4-16,-1 1 14 16,0-1-14-16,2 1 17 15,-4 3-17-15,1 4 0 16,-1 4 10-16,-2 0-7 15,-2 1-3-15,2 0 10 0,1-5-10 16,-2 0 17 0,6 1-17-16,-2 0 1 0,-2 3 18 15,0 0-14-15,0-1-5 16,0 1 7-16,2-4-4 16,2 2 6-16,2-2-9 15,2 0 0-15,1 4 2 16,-2-1 2-16,1 0-4 15,-1 2 0-15,-1 1 6 16,2-2-10-16,-2 0 4 16,3-2 0-16,-2 2 9 0,2-3-9 15,2 2 0 1,-2 5 5-16,0-1 0 0,1 3 4 16,0-1-9-16,-1 0 0 15,1-2 6-15,2 0-6 16,0-2 0-16,0 2 0 15,0-3 9-15,0 0-10 16,0 0 1-16,0-1 0 16,0 0 0-16,5-3 0 15,-3 2 0-15,3-1-2 16,-1-1 7-16,-1 4 0 16,-1-1-5-16,1-1 0 15,0 4 3-15,0-3-3 16,-3 3 0-16,4-2 0 0,-1 0 6 15,3 3-5-15,-1 0-1 16,2 3 0-16,-2-1 5 16,2 1-3-16,-1-3-2 15,-1-2 0-15,4-4 2 16,-4 3-1-16,3 0-1 16,1 1 0-16,-4-1 1 15,3 1 2-15,-3-1-3 16,4-2 0-16,-3 1 1 15,1 0-2-15,-2-4 1 16,1 1 0-16,1-1 0 16,-3 0 2-16,2 1-2 15,1-1 0-15,0 0 3 16,-2-3-4-16,0 2 1 16,1-1 0-16,1-2-1 0,-2-2 1 15,0 0-1-15,2-1 1 16,-2 1 0-16,4 0-1 15,2 2 1-15,-1 1 0 16,0-2 2-16,-3-1-2 16,1-1 0-16,3 0-4 15,-3 0 9-15,3 2-9 16,1 1 4-16,-3 1 0 16,2-1 1-16,-1-2-1 15,-3-2 0-15,2 1 0 0,-1-1 3 16,-2 0-5-1,1 0 2-15,-1 1 0 0,-1 0-5 16,4-5 9 0,-5 3-4-16,2-2 0 0,-3 0 0 15,2-2 2-15,-1-1-2 16,-3-1 0-16,1 0-4 16,0-1 4-16,-2-1 0 15,2 2-2-15,-2-2 7 16,0 0-4-16,0 0-1 15,0 0 0-15,0 0-3 16,0 0 3-16,0 0-10 16,-4 0-9-16,-11 0-69 15,-4-19-17-15,-4-11-80 16,-7-16-116-16</inkml:trace>
  <inkml:trace contextRef="#ctx0" brushRef="#br0" timeOffset="4832.2">1308 15675 68 0,'0'0'27'0,"0"0"-13"0,0 0-7 16,0 0 38-16,0 0 32 15,0 0-17-15,0 0-31 16,-30-2 7-16,30 1 27 15,0 1-57-15,0-5-6 16,0 3 2-16,0-1 7 16,0-2-6-16,0 5 24 15,0-2-27-15,0 2 9 16,0-2-9-16,2 2 0 16,-2-1 0-16,0 1 3 15,3 0-3-15,-3 0 0 16,2-2 2-16,-1 2-3 0,-1 0 1 15,2 0 0-15,-2 0-1 16,0 0 1-16,0 0 0 16,0 0 0-16,0 0 3 15,1 0-4-15,-1 0 1 16,0 0 0-16,0 0 0 16,0 0 4-16,0 0-6 15,0 0 2-15,0 0 0 16,0 0 0-16,0 0 0 15,0 0 0-15,0 0-3 16,0 0 3-16,2 0 0 16,-2 0 0-16,1 0 6 15,0 0-11-15,-1 0 5 0,0 0 0 16,0 0 2-16,0 0 0 16,0 0-1-16,0 0-1 15,0 0 2-15,2 0-4 16,-2 0 2-16,0 0-1 15,0 0 1-15,2 0 0 16,-2 0-2-16,0 0 1 16,0 0 2-16,0 0-1 15,0 0 0-15,0 0 0 16,0 0 2-16,1 0-2 16,4 0-3-16,0 0 1 15,6 2-62-15,-2 6-101 16,-5 2-83-16</inkml:trace>
  <inkml:trace contextRef="#ctx0" brushRef="#br0" timeOffset="6518.1">1142 15833 18 0,'0'0'24'15,"0"0"44"-15,0 0-19 16,0 0-4-16,0 0 76 0,0 0-75 16,-23-17-23-16,15 17 18 15,1 15-23 1,-5 8 4-16,1 13-4 0,0 7-6 16,3 9 17-16,2 8-17 15,3 10-12-15,3 16 61 16,0 8-37-16,12 1-13 15,12-5 5-15,6-14-15 16,0-16 2-16,5-13-3 16,-1-13 0-16,-2-5 0 15,-4-10 0-15,2-6 0 16,-5-8-2-16,-3-5 4 16,-4 0-4-16,-4-13-20 0,-1-15 22 15,-3-15-8 1,-6-12 8-16,1-12 0 0,-5-4 0 15,0-5 2 1,0 1 1-16,-6 3-3 0,-12 4 0 16,-4 7-1-16,-1 8 1 15,-5 2 0-15,3 4 0 16,-2 7 5-16,7 0-9 16,1 9 4-16,3 7-14 15,4 7-4-15,0 10-2 16,5 6-12-16,2 1-23 15,-1 0 1-15,4 0-38 16,-1 0-20-16,1 1 38 16,2 4 38-16,0 0-17 15,0 2 2-15</inkml:trace>
  <inkml:trace contextRef="#ctx0" brushRef="#br0" timeOffset="7779.5">1119 15970 23 0,'0'0'44'0,"0"0"24"16,0 0-29-16,0 0 51 15,0 0-21-15,0 0-47 0,-54-30-17 16,66 16-3-16,17-4 4 16,11-4-5-16,17-1-1 15,8 4 31-15,7 4-27 16,7 4-4-16,3 7 9 16,3 4-7-16,-3 0 16 15,0 17-17-15,-5 4 2 16,-7 3 10-16,-3 3-13 15,-10 3 0-15,-12 0-2 16,-5 2 8-16,-16-1-4 16,-13-2-2-16,-11 1 0 0,0 0 4 15,-21 6 2-15,-11 4 2 16,-10 6 5-16,-10 5 3 16,-9 4-4-16,-7 2-8 15,-6-2 4-15,-2 1 3 16,-4-6-5-16,4-12 11 15,11-8-9-15,8-12-7 16,13-8-2-16,16-6 0 16,18-4-15-16,10-5 6 15,10-15-147-15,23-5-33 16</inkml:trace>
  <inkml:trace contextRef="#ctx0" brushRef="#br0" timeOffset="8750.48">1231 16226 212 0,'0'0'7'0,"0"0"54"15,0 0-61-15,0 0 0 16,0 0 0-16,0 0 5 15,76 0-5-15,-43 0 1 16,0 0 8-16,1 0-9 16,-4-3 0-16,-3 0-3 0,-9 3-20 15,-4 0-42-15,-8 0-1 16,-6 0 27-16,0 3 37 16,-17 4 2-16,-3 4 0 15,-6-5 64-15,0 3-20 16,-1 1 21-16,3-5 20 15,6 0-51 1,7 0 10-16,8-5-17 0,3 0-12 16,0 0-15-16,10-1 0 15,9-9 1-15,8-2-1 16,0-2-9-16,-1 0 2 16,1-1-21-16,-4 2 9 15,-5 3 13-15,-4 3-5 16,-9 4 10-16,-5 0-6 0,0 3 7 15,0 0 12-15,-16 0-12 16,-5 0 0-16,-1 2 1 16,2 6 1-16,3-2-1 15,9-3 3-15,6-2-4 16,2-1 12-16,17 0-12 16,17-5 0-16,14-8-1 15,6-3 5-15,7 0-7 16,0-2 3-16,2 6-1 15,-6 0-9-15,-2 7-17 16,-6 4-80-16,-1-1-123 16</inkml:trace>
  <inkml:trace contextRef="#ctx0" brushRef="#br0" timeOffset="11230.6">3360 14122 26 0,'0'0'50'0,"0"0"-48"16,-5 99 5-16,5-57 33 15,0 6 15-15,0 6 0 16,0 6 38-16,0-1-36 16,0 1-9-16,0 4-29 15,0 3-6-15,0 9 27 16,3 7-27-16,-1 5-2 0,4 2 0 15,3 2-11-15,1-1 13 16,1 2-8-16,2 3 2 16,-5 4 34-16,-1 2-41 15,-1 2 22-15,1-7-5 16,3-1-14-16,6-7 16 16,-1-3-19-16,6 0 0 15,-1 1 3-15,3 5-3 16,-3 1 0-16,2 2-1 15,-5 0 10-15,-2 0-10 16,-2 2 1-16,-4 0 0 16,5 2 3-16,-5 0-3 0,1 0 0 15,2 6 12 1,1 4-12-16,6 4 20 0,1 2-20 16,4-5 0-16,3-5 18 15,0-3-18-15,5 5 0 16,2 1 3-16,1 2-2 15,0-5 2-15,0-5-3 16,-9-8 0-16,-2-11 1 16,-5-13 0-16,1-13-1 15,-6-14 0-15,-3-12 3 16,-4-13-6-16,-2-9-14 16,-2-4-20-16,-2-3-6 15,-1 0-43-15,0 0-24 16,0-16-80-16,0-14 89 15,-6-10-48-15</inkml:trace>
  <inkml:trace contextRef="#ctx0" brushRef="#br0" timeOffset="12068.45">3117 16601 38 0,'0'0'1'0,"0"0"10"16,0 0 15-16,64 92 23 15,-36-52 11-15,3 7-16 0,0 5 6 16,6-9 21-1,-3-2-46-15,-2-3-4 0,-7-9 0 16,-3-3 4-16,-4-2-6 16,-2-1-19-16,-5 0 0 15,1 1 7-15,-7-4-7 16,2-1 0-16,-5-6-36 16,2 1-79-16,-4-4-55 15</inkml:trace>
  <inkml:trace contextRef="#ctx0" brushRef="#br0" timeOffset="12428.67">3490 17165 7 0,'0'0'125'16,"0"0"-72"-16,0 0-32 16,0 0 28-16,31 85 28 15,-18-63-34-15,1-4-3 16,0-3-25-16,5 2-12 15,-3-8-3-15,-2 1 6 16,-1-3-13-16,-4-5-2 16,-4 0-88-16,1-2-43 15,-3 0 43-15,-3-3 49 16,0-8 16-16,0-3 26 16,-6 0 4-16,-4 1 2 15,-1 3 0-15,2 5 22 16,1 0 29-16,3 2-1 0,5 3-32 15,-1 0 14 1,1 0 12-16,0-2-44 0,0 0-4 16,0-1 0-16,6 0 5 15,4-3-1-15,1-4 0 16,-2 0-8-16,-1-4-45 16,4-3-41-16</inkml:trace>
  <inkml:trace contextRef="#ctx0" brushRef="#br0" timeOffset="14017.31">3032 15569 172 0,'0'0'38'16,"0"0"-15"-16,-92 30-6 15,70-21-16-15,0-4 2 16,9 1 17-16,8-2-18 16,2 0 17-16,3 4-15 15,0 4-2-15,0 6-4 16,5 6 2-16,6 2 0 15,5 1-12-15,-2-2-5 16,5-1-24-16,1-4 13 16,-2-2 1-16,-1-3 21 0,-4-1 2 15,-4 1 4 1,-6 0 3-16,-3 0 0 0,0 0 21 16,0 1 32-16,-8-2-10 15,-1-4 26-15,3-2-20 16,2-4-29-16,3-2 16 15,1-2-39-15,0 0-6 16,0 0 2-16,5 0 4 16,12-6-7-16,5-4-6 15,-1 2 13-15,4 3 13 16,-5 3-13-16,-7 2-9 16,-6 0 7-16,-3 0 4 15,-4 4 3-15,0 9 8 16,0 2 6-16,-7 2 30 0,0 1-22 15,0-4 0-15,1-2-12 16,3-2-11 0,3 0 4-16,0 1-8 0,0 3 0 15,3 1-12-15,12 0 12 16,1-1-22-16,-1-4-4 16,4-2-28-16,-2 0 19 15,-7-5-7-15,-2 0 10 16,-5 1 30-16,-3-1 4 15,0 6 0-15,-5 5 25 16,-8 2-20-16,-1-1 20 16,1-1 13-16,3-1 15 15,3-3-43-15,3 3-12 0,2 4 0 16,2 2-3-16,0 4 4 16,0 0-1-16,8-3 0 15,4 0-3-15,-2-3-4 16,1 0 7-16,5-3-6 15,2-1 6-15,-1-2-30 16,5-1-3-16,-2 0 3 16,-4 1 10-16,-4 0 15 15,-8 2-2-15,-4 1 7 16,0 4 7-16,-16 0 8 16,0 1 27-16,-3 1 11 0,2-5-29 15,6 0 28 1,2-4-48-16,2-2 10 0,6 0-13 15,1-2-1 1,1 2-11-16,18-1 1 0,6 2-6 16,4-1 7-16,-2 1-57 15,1 4-13-15,1 1 18 16,-6 2-30-16,-3 3 33 16,-10 0 11-16,-7 1 30 15,-3-1 16-15,-1-1 1 16,-12-3 0-16,-3-2 9 15,3-1-6-15,0-5 0 16,1-1-3-16,4-1-1 16,1-5-1-16,3-1-44 15,1 0-52-15</inkml:trace>
  <inkml:trace contextRef="#ctx0" brushRef="#br0" timeOffset="24463.08">21184 7204 3 0,'0'0'3'0,"0"0"5"16,0 0 2-16,0 0 2 16,0 0 27-16,0 0-17 15,0 0-2-15,0 0 4 16,2 0-1-16,-2 0 16 15,0 0 1-15,0 0-13 16,0 0 12-16,0 0-29 0,0 0 1 16,0 0 6-16,0 0-2 15,0 0-1-15,0 0-5 16,0 0-9-16,0 0 22 16,0 0-22-16,0 0 0 15,0 0 3-15,0 0-3 16,0 0 5-16,0 0-5 15,0 0 0-15,0 0 5 16,0 0-5-16,0 0 0 16,0 2 2-16,0-2-2 15,0 0 1-15,-2 0-1 16,2 2 0-16,0-2 0 0,0 0 0 16,0 0 0-16,-1 1 0 15,1-1 3-15,0 0 0 16,0 0-3-16,0 0 1 15,0 0-2-15,0 0 1 16,0 0 0-16,0 0 3 16,0 0-3-16,0 0 2 15,0 0-2-15,0 0 0 16,0 0 0-16,0 0 0 16,0 0 0-16,0 0-2 15,0 0 4-15,0 0-4 16,0 0 2-16,0 0 0 15,0 0-12-15,0 0 12 0,0 0-4 16,0 0 4 0,0 0 0-16,0 0 12 0,0-3-7 15,3-4-3-15,1 4 12 16,0-4-14-16,1 0 0 16,0 1 7-16,-1-2-4 15,2-1 6-15,-2 0-9 16,3 1 4-16,-1 0 11 15,-2 1-10-15,5-1-5 16,0-2 9-16,0-2-4 16,5 1 0-16,-2 0-5 15,7-1 1-15,-1-1 7 16,4 0-8-16,1-2 0 0,5 0 7 16,1 1-6-16,1 0 0 15,-1-2-1-15,-1 1 2 16,2 2-4-16,-2-3 2 15,2 4 0-15,-2 0 6 16,0 2-6-16,0 0 3 16,1 0-3-16,0 1 0 15,4 1 8-15,3-1-7 16,4-1-1-16,2 1 14 16,2-2-9-16,1-1 3 15,1 1-8-15,-2 1 2 16,1 1 3-16,0 2 1 15,2 1-6-15,4 1 15 0,0 1-13 16,0 1-2-16,-3 1 0 16,1 2 0-1,0 0 5-15,3 0-5 0,-2 0-2 16,-4 5-2-16,0 4 8 16,-1 1-7-16,-5 3 3 15,-1-1 0-15,2-2 12 16,1 2-11-16,0 1-1 15,-1-2 5-15,-2 0-3 16,-4 1-4-16,-1-1 2 16,-1-1 0-16,-2 6-4 15,0 0 9-15,-1 4-5 0,-1-3 6 16,-2 0 0-16,0-4 2 16,-10-3-8-16,-4-5-11 15,-7-2-20-15,-4-3-129 16,-2 0-70-16</inkml:trace>
  <inkml:trace contextRef="#ctx0" brushRef="#br0" timeOffset="25336.91">21121 7132 36 0,'0'0'39'0,"0"0"37"16,0 0 29-16,0 0-43 15,0 0-17-15,0 0-27 16,0 0-8-16,-52 18 47 16,39 2-44-16,-4 10 0 15,-2 9 6-15,1 8-11 16,-2 6 19-16,-1 3-1 15,7 6 16-15,-1 7-13 16,4 9-16-16,4 7 8 16,6 7 15-16,1 4-28 15,0 3 18-15,11 1-19 16,5 2-5-16,7 2 8 0,4 0-10 16,3 0 0-16,5-2-1 15,0-1 3-15,1-7-4 16,0-8 2-16,-2-11 0 15,-1-13-6-15,-6-9 6 16,-6-6-11-16,0-8 10 16,-5-7-24-16,-4-8 18 15,-3-8-15-15,-6-6-21 16,-1-6 6-16,-2-2-42 16,0-2 4-16,0 0 8 15,0 0-47-15,0-4 7 16,0-8 3-16</inkml:trace>
  <inkml:trace contextRef="#ctx0" brushRef="#br0" timeOffset="25543.17">21271 9083 7 0,'0'0'15'15,"0"0"-12"-15,0 0 2 16,0 0-5-16,0 0 29 15,0 0 6-15,-14-8-12 16,14 8-9-16,0-2-9 16,0 2-6-16,0 0 1 15,0 0 0-15,0 0-3 0,0 0-43 16,1 0-33 0</inkml:trace>
  <inkml:trace contextRef="#ctx0" brushRef="#br0" timeOffset="25916.51">21271 9083 44 0,'-5'-10'40'0,"4"10"24"0,-1 0-5 16,2 0 30-16,0 0-3 16,0 0-40-16,0 15-15 15,2 4-5-15,16 9 2 16,3 4 11-16,13 2-28 15,8 0 3-15,10 0 34 16,8 0-32-16,6 4 10 16,0 4-14-16,8 7-6 15,5 1 20-15,8-10-22 0,6-11-4 16,8-16 17-16,8-13-16 16,4-28-1-16,11-24 0 15,10-16 0-15,5-5-10 16,3-1 10-16,-5 8-12 15,-10 8 8-15,-16 10-26 16,-17 11 13-16,-17 9-18 16,-17 6 2-16,-16 5-8 0,-16 2-48 15,-8-1-47-15,-10-2-73 16</inkml:trace>
  <inkml:trace contextRef="#ctx0" brushRef="#br0" timeOffset="26538.84">23374 6784 404 0,'0'0'0'0,"0"0"-12"15,0 0 12-15,0 0 15 16,98 68 7-16,-60 1 47 15,5 14-27-15,3 13-3 16,7 8 26-16,5 5-32 16,-2 9-3-16,-4 5 11 31,-10 11-40-31,-15 13 12 0,-20 20-7 0,-7 21 1 16,-29 5 3-16,-18 0-10 15,-11-14 0-15,-6-23 4 16,-2-17 4-16,0-20-12 0,9-19 4 15,5-16 0 1,6-21-1-16,11-14-15 16,11-14-24-16,12-19 23 0,8-12-88 15,4-4-73-15,0-15-167 16</inkml:trace>
  <inkml:trace contextRef="#ctx0" brushRef="#br0" timeOffset="80293.5">20649 14201 765 0,'0'0'15'16,"0"0"-15"-16,0 0-40 0,0 0-5 16,0 0 34-16,0 0 11 15,93 21-27-15,-57-17-84 16,-8 1-237-16</inkml:trace>
  <inkml:trace contextRef="#ctx0" brushRef="#br0" timeOffset="80468.08">20684 14420 738 0,'0'0'10'0,"0"0"-2"16,0 0-8-16,0 0-2 16,0 0 2-16,0 0-16 15,75-10-5-15,0-16-64 16,12-6-181-16</inkml:trace>
  <inkml:trace contextRef="#ctx0" brushRef="#br0" timeOffset="81180.45">21618 13827 496 0,'0'0'210'0,"0"0"-210"15,0 0 2-15,0 0 26 16,0 0-4-16,-84-38-12 16,66 32 18-16,0 1-29 15,1 2 6-15,-2 1-6 16,-2 2 1-16,0 0 16 15,-1 5-16-15,-1 12-2 16,1 9 27-16,1 10-27 16,6 10 12-16,5 9-5 15,7 2-5-15,3 0 10 0,8-9-12 16,12-6 0 0,6-9-9-16,4-7-4 0,4-8-1 15,-1-6-3-15,1-8-29 16,-1-4 21-16,-4 0-55 15,-5-9-43-15,-6-12 16 16,-7-4 24-16,-8-3 45 16,-3 0 38-16,0 0 18 15,-6 2 66-15,-4 5-2 16,3 8-18-16,0 7 13 16,5 5-28-16,1 1 6 15,1 0-38-15,0 23-8 16,0 13 7-16,6 12-16 0,9 3 0 15,-1-3 3-15,0-8-3 16,-1-2-2-16,-3-9-8 16,-3-4-26-16,-6-4 26 15,-1-4-82-15,0-6-2 16,-3-7 19-16,-11-4 27 16,-3 0 10-16,-4-14-4 15,-1-12 42-15,6-5 6 16,-1-1 32-16,4-2 51 15,2 0 3-15,2 3-44 16,7 0-22-16,2 3-8 16,0 4-16-16,11-1 14 15,10 3-16-15,9 1-11 16,5 3-7-16,7 1-66 0,-1-1-135 16</inkml:trace>
  <inkml:trace contextRef="#ctx0" brushRef="#br0" timeOffset="81426.81">21856 13737 553 0,'0'0'81'0,"0"0"-72"15,0 0 58-15,0 0-20 16,-79 72 1-16,67-26-13 15,5 7-11-15,4 6 2 0,3 4-26 16,0-3 7 0,12-4-7-16,9-7 0 0,8-8-47 15,6-8 2-15,10-11-65 16,4-10-163-16</inkml:trace>
  <inkml:trace contextRef="#ctx0" brushRef="#br0" timeOffset="81609.69">22282 13992 646 0,'0'0'51'0,"0"0"-47"0,0 0 80 16,-74 26-55-16,52 8-8 16,0 6 22-16,3 4-42 15,-1-4-1-15,7-2 0 16,1-6-24-16,4-2 2 15,1-8-110-15,1-5-236 16</inkml:trace>
  <inkml:trace contextRef="#ctx0" brushRef="#br0" timeOffset="81827.82">22052 14054 493 0,'0'0'94'15,"0"0"-86"-15,0 0-2 16,0 0 82-16,0 0-48 0,0 0-7 16,33 43-7-16,-11-10-11 15,4 1-4-15,-3-4-11 16,4-2-39-16,0-5-19 16,-2-9-150-16,-2-5-197 15</inkml:trace>
  <inkml:trace contextRef="#ctx0" brushRef="#br0" timeOffset="82112.25">22394 13608 368 0,'0'0'197'16,"0"0"-197"-16,0 0 3 15,0 0-1-15,91 4 34 16,-58 14 15-16,4 10-36 16,-1 8-5-16,1 11 20 15,-4 5-20-15,-7 8 5 16,-9 5 29-16,-11 4-36 16,-6 1 14-16,-9-1-22 15,-12-8 7-15,-3-9-19 16,0-6 4-16,5-8-41 15,3-9-25-15,4-6-143 0</inkml:trace>
  <inkml:trace contextRef="#ctx0" brushRef="#br0" timeOffset="82268.53">22772 14151 685 0,'0'0'18'15,"0"0"-18"-15,0 0-3 16,0 0-10-16,0 0-60 16,0 0-63-16,47-81-228 15,-3 65 251-15</inkml:trace>
  <inkml:trace contextRef="#ctx0" brushRef="#br0" timeOffset="82862.2">23371 13763 178 0,'0'0'0'0,"0"0"123"16,0 0-54-16,-80-12-15 15,56 12 47-15,-1 0-10 16,0 10-50-16,1 5-12 16,2 7 39-16,0 5-38 15,3 6-6-15,5 10-1 16,7 2-8-16,1 4 2 15,6 0-16-15,0-3 5 16,13-6-12-16,8-4 4 16,2-9-17-16,5-7 10 15,1-11-25-15,2-9-18 0,-3 0-43 16,-1-9-26-16,-7-11 13 16,-4-6-16-16,-6-1-15 15,-5 3 110-15,-3-2 29 16,-2 10 73-16,0 4 39 15,0 7 1-15,0 5-30 16,0 0-31-16,0 0 17 16,0 0-19-16,0 15-23 15,0 10 0-15,5 5-18 16,-1 2-8-16,4-4 16 16,-3-4-17-16,0-6-4 15,-4-2-1-15,-1-5-42 16,0-2-39-16,0-3-84 15,-11-2-58-15,-4-4 12 16</inkml:trace>
  <inkml:trace contextRef="#ctx0" brushRef="#br0" timeOffset="82976.98">23275 14203 194 0,'0'0'153'0,"0"0"-68"16,-46-76-15-16,41 49-27 16,5 1-14-16,0-4-29 15,20 0-1-15,17-2-4 16,5 1 2-16,9 2-73 15,3 5-60-15</inkml:trace>
  <inkml:trace contextRef="#ctx0" brushRef="#br0" timeOffset="83261.24">23701 13532 479 0,'0'0'0'0,"0"0"22"16,0 0-22-16,-79 22 75 15,62 8 2-15,1 11-11 16,3 10-33-16,1 7-1 16,8 4 1-16,1 0-13 15,3-1 5-15,0-3-25 16,4-5 0-16,12-3-9 0,6-11-19 15,5-3-13 1,1-9-63-16,2-12-134 0,-1-8-187 16</inkml:trace>
  <inkml:trace contextRef="#ctx0" brushRef="#br0" timeOffset="83468.72">23789 13863 74 0,'0'0'470'16,"0"0"-433"-16,0 0-7 16,0 0 23-16,0 0-7 0,0 0 16 15,-1 6-37 1,22 18 3-16,5 2-28 0,4 2 9 16,4 0-22-16,0 1 11 15,1-3-54-15,-2-2-23 16,-7-6-114-16,-2-8-185 15</inkml:trace>
  <inkml:trace contextRef="#ctx0" brushRef="#br0" timeOffset="83701.52">24141 13819 67 0,'0'0'419'15,"0"0"-336"-15,0 0-82 0,-36 115 122 16,24-49-74 0,1 3-6-16,-2 6-4 0,0-5-25 15,1-3-10-15,4-7-4 16,2-8-8-16,3-5 2 16,3-12-45-16,0-11-15 15,0-13-118-15,2-11-262 16</inkml:trace>
  <inkml:trace contextRef="#ctx0" brushRef="#br0" timeOffset="83948.26">24315 13600 413 0,'0'0'163'15,"0"0"-83"-15,48 119-73 16,-35-65 47-16,0 10 4 16,-11 12-16-16,-2 8-6 15,0 3-23-15,-2-2-11 16,-15-9 13-16,-5-4-15 16,-5-6-20-16,-3-6-34 15,-6-7-138-15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42:54.307"/>
    </inkml:context>
    <inkml:brush xml:id="br0">
      <inkml:brushProperty name="width" value="0.05292" units="cm"/>
      <inkml:brushProperty name="height" value="0.05292" units="cm"/>
      <inkml:brushProperty name="color" value="#FF0000"/>
    </inkml:brush>
  </inkml:definitions>
  <inkml:trace contextRef="#ctx0" brushRef="#br0">14402 5618 107 0,'0'0'295'0,"-88"0"-278"15,45 18 7-15,1 7-7 16,2 7 9-16,4 5 43 0,6-1-30 16,8 3-4-1,10-1-20-15,12 0-14 0,0-2-1 16,24 4 0-16,14-1 0 15,10-8 8-15,10-3-5 16,10-11-3 0,2-13 0-16,7-4-17 0,-2-11-16 15,-3-17 6-15,-7-6-7 16,-11-5 23-16,-14 2-16 16,-13 2 26-16,-19-1-3 15,-8 2 4-15,-13 2 16 16,-25-2 4-16,-10 6-3 15,-16 0 30-15,-7 9-43 16,-11 8 5-16,-1 7 1 16,1 4 6-16,7 7 23 0,8 12-17 15,12 7-5-15,15-2-7 16,16-2-8-16,15-2-4 16,9-2-34-16,27-6-90 15,20-4-99-15</inkml:trace>
  <inkml:trace contextRef="#ctx0" brushRef="#br0" timeOffset="1320.8">14800 4697 454 0,'0'0'25'15,"0"0"-24"-15,0 0 17 16,0 0 13-16,-15 81 27 0,12-50-7 16,1-2-26-16,2-6-16 15,0-4 3-15,0-7-8 16,0-4-3-16,0-5 7 16,0-3-6-16,0 0 3 15,3-1-1-15,5-21-3 16,6-12-1-16,3-8-12 15,-2 2 7-15,1 6 1 16,-7 4 4-16,-3 7-2 16,-1 5 2-16,-1 6 0 15,-2 6 3-15,-1 4-3 16,2 2-1-16,3 0-5 16,4 12 6-16,3 7 21 15,-3 6-21-15,2 0 3 0,-2 1 6 16,0-3-9-16,3-1 0 15,-2-5 2-15,5-5-1 16,2-4-1-16,4-8-38 16,5 0-73-16,4-10-88 15</inkml:trace>
  <inkml:trace contextRef="#ctx0" brushRef="#br0" timeOffset="1513.29">15392 4570 453 0,'0'0'42'0,"0"0"-39"0,0 0 18 16,0 0 35-16,-65 83 6 15,35-47-30-15,-2 0-24 16,6 1-8-16,4-7-2 16,8-9-10-16,4-6-35 15,7-9-23-15,3-6-48 16,0 0-34-16,0-10-60 15</inkml:trace>
  <inkml:trace contextRef="#ctx0" brushRef="#br0" timeOffset="1692.67">15247 4623 306 0,'0'0'130'16,"0"0"-41"-16,0 0-80 0,0 0-5 15,0 0 25-15,0 0 26 16,26 50-17-16,-16-26-32 15,7 0 1-15,-2 0-7 16,4 0 0-16,2-4-32 16,0-1-103-16,-5-7-141 15</inkml:trace>
  <inkml:trace contextRef="#ctx0" brushRef="#br0" timeOffset="2072.13">15425 4632 462 0,'0'0'67'15,"0"0"-58"-15,0 0-6 0,0 0 36 16,0 0 8-16,-5 84-9 16,5-65-7-16,0 0-24 15,0-5-7-15,0-6 5 16,0-3-5-16,1-4 2 15,0-1-1-15,2 0-1 16,6-11 3-16,4-12-1 16,3-2-4-16,0-2-2 15,0 3 4-15,-4 4 6 16,-1 5-6-16,-3 3-1 16,0 6 1-16,1 2 2 15,1 4-2-15,1 0-3 0,3 2 3 16,1 16 0-16,0 9 10 15,2 7-3-15,1 4 1 16,-1 2-8-16,3-5-6 16,3-10-71-16,2-11-118 15,2-14-159-15</inkml:trace>
  <inkml:trace contextRef="#ctx0" brushRef="#br0" timeOffset="2333.16">15913 4412 485 0,'0'0'85'0,"0"0"-31"0,0 0-12 16,0 0-29-16,0 0 0 16,0 0 42-16,-16 88-13 15,16-46-28-15,0-1 5 16,11-1-17-16,-3-4 0 15,2-5 0-15,2 0-4 16,-1-6 2-16,3 3-2 16,0-6-46-16,3-9-68 15,4-9-192-15</inkml:trace>
  <inkml:trace contextRef="#ctx0" brushRef="#br0" timeOffset="2548.59">16046 4517 409 0,'0'0'71'16,"0"0"-16"-16,-76-4-11 15,63 7 16-15,2 8-3 16,4 4-17-16,7 5-22 16,0 5-17-16,0 1 4 15,13 4-7-15,3-3 2 16,7-1-27-16,2-4-33 15,-2-5-52-15,4-7-71 16,-5-6-44-16</inkml:trace>
  <inkml:trace contextRef="#ctx0" brushRef="#br0" timeOffset="2867.93">16100 4736 176 0,'0'0'145'15,"0"0"-94"-15,0 0-9 16,0 0-21-16,0 0 9 15,0 0 20-15,57-16-24 16,-32 7-25-16,2 0 8 16,-3-3-8-16,-2 1-1 15,-2-1 0-15,-4-3-6 16,-6 0-8-16,-5 1 8 16,-5-4 6-16,0 2 6 15,-5 2-2-15,-9-1 26 0,-1 7 29 16,1 3-15-16,0 1-17 15,5 4-2-15,-2 0-17 16,4 6 1-16,5 14-6 16,2 6 0-16,0 4-1 15,0 2-1-15,12-3-2 16,7-2-6-16,8-5-62 16,4-8-20-16,5-8-117 15,-1-6-164-15</inkml:trace>
  <inkml:trace contextRef="#ctx0" brushRef="#br0" timeOffset="3148.92">16463 4577 307 0,'0'0'64'0,"0"0"1"0,0 0 13 16,0 0 4-16,0 0-43 15,0 0-37-15,-10 26 33 16,10-6 3-16,0-1-30 15,0-6-4-15,4-8 11 16,-3 0-11-16,1-5-1 16,-2 0 7-16,0 0 11 15,0 0 20-15,4-12-17 0,0-6-22 16,1 0 1 0,6 0-3-16,-3-1-31 0,5 2-2 15,4-1-37 1,2 4-55-16,1 1-106 15,0 3-121-15</inkml:trace>
  <inkml:trace contextRef="#ctx0" brushRef="#br0" timeOffset="3871.58">16656 4527 124 0,'0'0'71'16,"0"0"77"-16,0 0-61 15,0 0-15-15,1 75 25 16,1-66-43-16,-2-3-25 15,0-2 8-15,0-2-25 16,0-2-6-16,0 0-2 0,0 0-3 16,0 0 9-1,0 0-7-15,1 0-2 0,0 0 7 16,4-8-8-16,1-7 0 16,3-6-12-16,1-1-1 15,0 4 12-15,0 4-6 16,-3 5 1-16,0 3 5 15,0 4-4-15,2 2 1 16,-1 0 0-16,0 9 0 16,3 6 4-16,0 2 1 15,3-1 1-15,-1-2 0 16,5-3 2-16,3-4-4 0,-1-1 0 16,1-6 1-16,2 0 3 15,1 0-4-15,0-16 0 16,3-5-4-16,-3-2 4 15,0-3-1-15,-8 2 1 16,-9 2 0-16,-7 3 8 16,0 1-8-16,-10 6 0 15,-12 2 1-15,1 7-1 16,-1 3-1-16,6 0-1 16,5 16 4-16,2 8-1 15,7 8 1-15,2 5 12 16,0 2 0-16,11 1-4 15,3-4-8-15,8-2-2 0,-3-6 0 16,7-6 4 0,6-9-4-16,3-9-8 0,15-4 7 15,5-20-20-15,7-14 21 16,-4-11 0-16,-6-5-1 16,-15-3-2-16,-11-6 0 15,-10-3 3-15,-11-1 0 16,-5-1 2-16,0 7 0 15,-13 11-2-15,-6 13 2 16,0 15 41-16,1 15-28 16,4 3 1-16,1 26-9 15,-2 23-4-15,2 15 0 16,5 9-3-16,8 7 1 16,0 2-5-16,22 0 1 0,5 0-81 15,3-5-157-15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43:14.689"/>
    </inkml:context>
    <inkml:brush xml:id="br0">
      <inkml:brushProperty name="width" value="0.05292" units="cm"/>
      <inkml:brushProperty name="height" value="0.05292" units="cm"/>
      <inkml:brushProperty name="color" value="#FF0000"/>
    </inkml:brush>
  </inkml:definitions>
  <inkml:trace contextRef="#ctx0" brushRef="#br0">10313 5743 95 0,'0'0'16'16,"0"0"37"-16,0 0 24 16,0 0-24-16,-74-18 60 15,61 11-38-15,-2-2-21 0,3 2 19 16,-3 0-72-16,4 2 26 15,4 0 0-15,-2 1-24 16,4 1 2-16,2 0-5 16,3 3 7-16,0 0-5 15,0 0-2-15,2 0 0 16,13 0 4-16,3 0-2 16,7 5-2-16,4 1 0 15,9 1 8-15,6-1 9 16,9-3-15-16,12-3 3 15,14 0 14-15,17-6-8 16,11-10 0-16,9-5 0 16,5-4-10-16,5 2 16 15,4-1-17-15,7 4 0 16,1 2 16-16,8 4-16 0,-4 2 1 16,-3 2-4-16,5-1 8 15,-2-2-2-15,2-1-3 16,1-2 0-16,-5 3 2 15,-6 2-1-15,-10 3-1 16,-12 2 0-16,-10 3 0 16,-10 3 2-16,-9 0-2 15,-3 0 0-15,-5 0 1 16,-5 0-1-16,-4 0 0 16,1 0 0-16,-7 0 2 15,-3 0-12-15,-6 0 10 16,-7-1-1-16,-7-7-1 15,-6 3 2-15,-5 0 0 0,-9 4-3 16,-6-1 3-16,-2 1-10 16,-6 1 10-16,-3 0-2 15,0 0-4-15,0 0 6 16,0 0 0-16,0 0-10 16,0 0-26-16,0 0 14 15,-3 0-105-15,-12 0-158 16</inkml:trace>
  <inkml:trace contextRef="#ctx0" brushRef="#br0" timeOffset="7985.26">18637 6630 151 0,'0'0'24'0,"0"0"-11"16,0 0 12-16,0 0 57 15,0 0-21-15,0 0-8 16,0 0-8-16,19 90 12 16,-4-21 21-16,2 13-43 15,1 10-17-15,-5 0 15 0,-1-1-19 16,-3-8-3 0,-2-9 1-16,-2-12 0 15,-3-12 5-15,-2-14-17 0,0-10 5 16,0-13-4-16,0-7-1 15,0-6-7-15,0 0-14 16,0 0-20-16,0-10 14 16,-7-15-11-16,1-8-22 15,3-8 42-15,3-6-4 16,0-7 5-16,3-3-36 16,14 0-21-16,3 4 36 15,3 4-13-15,-1 9 1 16,-1 7 44-16,-5 8 4 15,-5 10 2-15,-7 6 39 0,-4 8 30 16,0 1 82-16,-14 0-86 16,-4 14-41-16,-7 8 27 15,-5 8-15-15,1 2 6 16,1 2-8-16,7 1-28 16,5 0 23-16,6-4-19 15,8 4-3-15,2-3 8 16,2-1-15-16,17-1 0 15,5-5-3-15,8-3 3 16,5-4-4-16,4-6 4 16,3-6-28-16,3-6 11 15,0 0-31-15,-4-3-22 16,-3-12-16-16,-6-8-10 0,-4-2 5 16,-6-7-98-16,-8-3 47 15</inkml:trace>
  <inkml:trace contextRef="#ctx0" brushRef="#br0" timeOffset="8871.15">19165 7070 24 0,'0'0'161'16,"0"0"-25"-16,-50-77-47 16,41 66 28-16,1 7 29 15,8 4-78-15,-1 0-31 16,-1 0-27-16,1 19 4 16,1 22-14-16,0 18 0 15,0 12 16-15,0 0-14 16,4-4-2-16,10-13 0 0,3-7 2 15,3-15-6 1,-4-8 4-16,-2-10-23 0,-4-12-5 16,-5-2-29-16,-3-12-21 15,-2-20 62-15,0-12 16 16,-7-9-5-16,-8-7 5 16,-4-2 0-16,1-2 0 15,2 6 7-15,2 6 0 16,5 16 9-16,8 15-1 15,1 11 31-15,0 8-46 16,0 2 0-16,6 10 0 16,15 18 12-16,7 13 16 15,5 6-23-15,3 1 0 0,1 1-2 16,-3-3-2 0,-1-6-1-16,-3-6 1 0,-6-7-1 15,-1-9-2-15,-10-8 1 16,-1-6-24-16,-6-4 19 15,1-2-36-15,-2-22 20 16,-2-9 8-16,0-8-30 16,-3-1 12-16,0-1-3 15,0 5 22-15,-6 6 8 16,0 6 5-16,1 4 0 16,1 10 13-16,4 4 0 15,0 8 0-15,0 0-13 0,7 6 0 16,11 15 47-1,1 9-27-15,4 5-11 0,-1 3 2 16,-2 2-10-16,0-4 0 16,-2-6-1-16,-2-10 0 15,-4-7-7-15,-3-9 7 16,-3-4-28-16,-5 0 5 16,-1-19-27-16,0-9 36 15,-3-8 13-15,-10-2 1 16,-3-2 7-16,-2 2-6 15,1 0 12-15,3 2 14 16,4 6-4-16,5 8 5 16,2 8-9-16,3 9-19 15,0 5 0-15,17 8 19 16,10 21-12-16,8 11 15 0,6 6-19 16,2 4-3-16,-1-4-5 15,-4-7-27-15,-5-8 32 16,-6-13-21-16,-7-11 18 15,-11-7 3-15,-6 0 0 16,-3-21 16-16,0-14 17 16,-3-8-24-16,-8-9 29 15,-1-2-29-15,-1 1-7 16,2 2-1-16,4 4 4 16,4 9-5-16,3 6-12 15,1 11-69-15,16 11-44 16,1 10-239-16</inkml:trace>
  <inkml:trace contextRef="#ctx0" brushRef="#br0" timeOffset="10138.06">21617 7007 299 0,'0'0'122'0,"0"0"-73"16,0 0 7-16,0 0 31 16,0 0-18-16,0 0-33 15,-15 2 10-15,15-2-35 16,0 0-7-16,-1 0 12 16,-1 0-16-16,1 0 7 15,-2 0-7-15,-3 2 1 16,-4 0 4-16,0 0-5 0,3 1 0 15,-1 1 9-15,4 2-7 16,-1 3-2-16,2 2 0 16,2 1 0-16,1 3-5 15,0-2 5-15,0-2-8 16,4-1 0-16,10-5-21 16,-2 0 16-16,-1-2-20 15,0-3 7-15,0 0 22 16,-2 0-18-16,-3-5-4 15,-2-3 17-15,-3-4 5 16,-1 1 4-16,0 0 0 16,0 0 9-16,0 1 7 15,-4 3-11-15,-2 0-3 0,1 2 19 16,0 5-4-16,2 0-3 16,1 0-3-16,1 0-1 15,1 0 10-15,0 0-20 16,0 2-3-16,0 6-2 15,0 1 2-15,4 0 2 16,10-4-23-16,-1-3-28 16,3-2 39-16,-2 0-32 15,0 0-3-15,-6-10 10 16,-5 2 31-16,-3-2 7 16,0 0 26-16,0 0-9 15,-4 1 31-15,-5 2-16 0,-3 1-7 16,1 2 2-1,4 3-1-15,0 1 3 0,3 0-25 16,3 0-2-16,-1 0 2 16,1 1-4-16,1 9-5 15,0-1 1-15,0 1-8 16,5 0-4-16,8-3-16 16,-3-2-33-16,5 0 16 15,-4-3-26-15,1-2 9 16,1 0-35-16,-5 0-90 15</inkml:trace>
  <inkml:trace contextRef="#ctx0" brushRef="#br0" timeOffset="12839.49">21589 7070 226 0,'0'0'81'0,"0"0"-70"15,0 0 4-15,0 0 42 16,0 0-4-16,0 0-22 16,40-28-6-16,-7 6 11 15,8-2-29-15,-3-3-2 16,4 1 21-16,-2 1-6 16,-2 3 14-16,-4 2-19 15,-5 5-8-15,-7 6 22 16,-6 2-23-16,-4 3-3 15,-8 1-2-15,-3 1-1 0,-1 2 4 16,0 0-4-16,0 0 0 16,0 0 9-16,0 0-8 15,0 0-1-15,0 0 2 16,0 0-2-16,0 0 6 16,0 0-6-16,0 0 0 15,0 0-10-15,0 0 10 16,0 0-14-16,0 0-1 15,0 0 10-15,0 0 2 16,0 0-11-16,0 0 9 16,0 0-7-16,0 0 10 15,0 0 1-15,0 0-4 0,0 0-19 16,0 0 14-16,0 0-8 16,0 0 18-16,0 0-7 15,0 0 7-15,0 0 0 16,0 0 0-16,0 0 1 15,0 0-4-15,0 0 3 16,0 0 0-16,0 0-5 16,0 0 5-16,0 0-3 15,1 0 3-15,0 0 0 16,2 0-1-16,-1 0 1 16,2 0 0-16,-2 0-6 0,1 0 11 15,0 0-5 1,1 0 0-16,-2 0 0 0,2 0 2 15,2 0-2-15,1 0 0 16,1-1-3-16,-1-2 6 16,1-1-3-16,0 0 0 15,1-2 4-15,0 1-7 16,1-2 3-16,1 0 0 16,-4 1 0-16,1 2 2 15,-5 1-4-15,0 1 2 16,-3 2 0-16,0 0 3 15,0 0-3-15,0 0-10 16,0 0 5-16,0 0-32 16,0 0 10-16,-3 0 27 0,0 0-6 15,0 0-2-15,-2 0-81 16,0 0-37-16,-2 0-71 16</inkml:trace>
  <inkml:trace contextRef="#ctx0" brushRef="#br0" timeOffset="15852.38">21287 7021 687 0,'0'0'30'16,"0"0"-30"-16,0 0 29 15,0 0-28-15,0 0 10 16,0 0 8-16,3 129 9 16,43-53-9-16,16 4-19 15,21-1 10-15,15 1-1 16,9-6-9-16,7 1 0 0,-1-1 0 15,3-2 1-15,-5-11 0 16,-6-5-1-16,-7-11-10 16,-13-6 2-16,-13-6-5 15,-14-6 2-15,-13-6 5 16,-15-9-7-16,-13-4 2 16,-9-6-5-16,-8 0 16 15,0-2-2-15,0 0 3 16,0 0-2-16,-8 0-8 15,-9-2-19-15,-1-4 13 16,-5 2-24-16,5 1 2 16,4 1 31-16,2 1-38 0,4-1-26 15,4 0 4-15,4 0-13 16,0 2-12-16,0-2-1 16,0 1 38-16,2 0-20 15</inkml:trace>
  <inkml:trace contextRef="#ctx0" brushRef="#br0" timeOffset="17567.41">22311 6513 216 0,'0'0'101'16,"0"0"-68"-16,0 0 6 15,0 0 42-15,0 0 34 16,0 0-83-16,-22 38-17 0,10-4-12 16,2-1-3-1,1 3 23-15,8-6-3 0,1-4-2 16,0-4-18-16,0-5 5 16,4-2-2-16,5-7-3 15,5-1 0-15,-3-7 0 16,3 0-11-16,-6 0-11 15,2-5 14-15,-2-10 4 16,-6-8-7-16,-2-3 11 16,0-2-9-16,-3-2 9 15,-15 0-18-15,-1 5 4 16,-5 5 6-16,3 7 8 16,0 9 17-16,1 4-11 15,4 0 23-15,0 20-21 16,4 8-7-16,3 6 3 0,4 2-4 15,5-2 1-15,0-4 21 16,15-5-19-16,5-3-1 16,2-8-2-16,2-6 0 15,3-8-4-15,1 0-17 16,-1-12-3-16,-3-13 19 16,-2-4-26-16,-10-2-24 15,-9-1 35-15,-3 2 16 16,-9 0 4-16,-16 3 24 15,-4 0 9-15,-3 6 25 16,0 7-31-16,4 9 0 0,4 5 8 16,6 0-7-16,5 15-13 15,2 14-10-15,7 13 3 16,4 4-10-16,0 2 2 16,21-6-2-16,8-5-3 15,9-10-1-15,6-12-12 16,9-12-31-16,-1-3 2 15,-5-17 24-15,-7-9-33 16,-10-7 0-16,-14-1 21 16,-11 0 35-16,-5 0 7 15,-15-2 22-15,-12 6 8 16,-7 2 10-16,-10 6-46 16,1 6 11-16,-4 9 17 15,9 7-13-15,3 0 25 16,9 24-22-16,9 9-9 0,6 13-2 15,9 10-8-15,2-1-1 16,15 0 1-16,22-3-11 16,10-5-80-16,10-9-329 15</inkml:trace>
  <inkml:trace contextRef="#ctx0" brushRef="#br0" timeOffset="18723.25">22818 8036 72 0,'0'0'92'15,"0"0"-50"-15,0 0-37 0,0 0 73 16,0 0 49-16,0 0-65 15,-34-12 33-15,26 12-61 16,-2 0-3-16,2 4 26 16,1 4-31-16,-1 4-7 15,4-2-19-15,2 0 0 16,2 3 4-16,0-4-4 16,3 1 0-16,8-4-6 15,-3-2 0-15,3-3-10 16,0-1-16-16,-2 0-3 15,0-5 2-15,-2-10 6 16,-2-4 18-16,-5-3 5 0,0 1-4 16,-2 0 3-1,-11 4 5-15,-1 2 5 0,-1 6 21 16,2 6-5-16,-4 3 2 16,4 0 24-16,-3 10-30 15,2 12-2-15,0 8-5 16,4 2-1-16,8 0-11 15,2-6 2-15,0-2 0 16,15-6-5-16,2-6 2 16,4-4-8-16,-3-8-20 15,4 0-7-15,-2 0 3 16,-2-10-34-16,-6-11 43 16,-1-2 22-16,-5-3 1 15,-3-1 2-15,-3 4-2 16,0 3 3-16,-4 4 19 0,-7 7 11 15,1 7 9-15,-2 2-4 16,0 1-8-16,-1 16 0 16,0 6-27-16,6 3 0 15,3 2-1-15,4-3 1 16,0-3-65-16,9-2-56 16,3-5-258-16</inkml:trace>
  <inkml:trace contextRef="#ctx0" brushRef="#br0" timeOffset="20253.31">21619 6656 92 0,'0'0'133'0,"0"0"-52"16,0 0 9-16,0 0 1 15,0 0-30-15,0 0 13 16,0 0-47-16,-9-2-10 15,9 2 10-15,0 12-19 16,10 9 1-16,6 6 0 0,1-1-7 16,1-2 3-1,-4-9-5-15,1-1 0 0,-4-8-7 16,-3-2 9-16,0-4-4 16,-2 0-13-16,1-6-4 15,-1-12 15-15,0-2-10 16,-2-4 14-16,0-1 2 15,-4 1-1-15,0 0-1 16,0 0 2-16,0 4 3 16,2 4 2-16,1 4-7 15,0 3 1-15,0 5-5 16,3 2 2-16,2 2 2 16,2 0 14-16,5 12-4 0,0 6 16 15,2-1-26 1,-1-1 2-16,1 0 0 0,-3-8 4 15,-4-4-9-15,1-4 3 16,-6 0 0-16,2 0 1 16,-5-6 0-16,0-10-1 15,0-3 9-15,-2-1-6 16,0 2-6-16,-4 1 2 16,-10 1-18-16,1 2-15 15,1 0-71-15,2 1-123 16,6 3-71-16</inkml:trace>
  <inkml:trace contextRef="#ctx0" brushRef="#br0" timeOffset="20585.14">21991 6353 473 0,'0'0'58'0,"0"0"-57"16,0 0 13-16,0 0-14 16,0 0 10-16,0 0 14 15,43-1-9-15,-17 1 4 16,-2 0-19-16,-4 1 0 16,-3 7 15-16,-5 4-14 15,-3 2-1-15,-4 3 13 0,-2 5 7 16,-3 1 1-16,0-4-10 15,-3 1-9-15,-7-2 16 16,-2-5-18-16,3-1 0 16,2-5-4-16,4-5-20 15,1 0-47-15,2-2-103 16,0 0-214-16</inkml:trace>
  <inkml:trace contextRef="#ctx0" brushRef="#br0" timeOffset="20884.75">22120 6297 483 0,'0'0'83'0,"0"0"-77"16,0 0 35-16,0 0-22 16,0 0-3-16,0 0 7 15,22-45-20-15,6 38 12 16,2 4-15-16,0 3 8 15,-2 0-2-15,-4 0 0 16,-7 10-4-16,-3 6 8 16,-4 1-8-16,-5 2 9 15,-2 3-11-15,-3-1 3 16,0 2 0-16,-6 2-3 16,-8 1-13-16,-8-1-6 0,-3 3-48 15,-2-3-63 1,1-1-47-16,3-1-79 0</inkml:trace>
  <inkml:trace contextRef="#ctx0" brushRef="#br0" timeOffset="21790.84">21410 8315 382 0,'0'0'63'16,"0"0"-58"-16,0 0-3 15,0 0 62-15,0 0 38 16,0 0-34-16,-45-50-40 0,45 50-12 16,0 0 8-16,0 0-18 15,0 0-6-15,2 10 4 16,6 4-3-16,3 0 2 16,2 3-3-16,-2-5 0 15,2 5-1-15,-1-3 6 16,2 2-5-16,-1 1 0 15,1-2 3-15,-4-4-9 16,1-2 6-16,1-8 0 16,-1-1-9-16,1 0-15 15,-3 0 11-15,1-10-3 16,0-1-6-16,-5-4 18 16,-2 0-12-16,-1 1 16 15,-2 0-15-15,0 3 16 16,0 4-1-16,0 3 0 0,0 4 0 15,0 0 7-15,0 0-6 16,0 0-1-16,0 0 6 16,3 0-1-16,3 0-9 15,5 0 7-15,2 2-3 16,2 2 8-16,-1-4-8 16,-2 0 0-16,-4 0-2 15,-2 0 2-15,-3 0-8 16,0-8-13-16,1-6-19 15,-2-6-24-15,0 0-64 16,2-3-66-16,0 0-2 16</inkml:trace>
  <inkml:trace contextRef="#ctx0" brushRef="#br0" timeOffset="22084.85">21830 8092 30 0,'0'0'57'16,"0"0"-15"-16,0 0 70 15,0 0 28-15,0 0-16 16,0 0-9-16,12 23-80 16,-23-6-9-16,2 0 12 15,-1-1-16-15,1-3 15 16,1-1-23-16,3-4-8 0,2 2 5 16,2 0-7-1,1-1-7-15,0-3 3 0,0 0 0 16,0 2-8-1,7-3 7-15,7-1-6 0,2-1 0 16,3-3-12-16,1 0-15 16,2 0-12-16,1-4-34 15,-1-6-42-15,0 0-101 16,-6 2-21-16</inkml:trace>
  <inkml:trace contextRef="#ctx0" brushRef="#br0" timeOffset="22371.65">22061 8026 235 0,'0'0'149'0,"0"0"-67"15,0 0-4-15,0 0 16 16,0 0-15-16,0 0-44 16,0 6-7-16,-5 4-28 15,-5 2 5-15,2 5 3 16,-1 0-5-16,-3 1-3 15,1-2 16-15,-1 2-15 16,4-8 8-16,2-2-9 16,4-3 0-16,2-3 2 15,0 1-2-15,3 2-6 16,18-3 4-16,6-2-5 16,7 0-9-16,4-11-51 0,6-3-89 15,-3 4-100 1,0 3-57-16</inkml:trace>
  <inkml:trace contextRef="#ctx0" brushRef="#br0" timeOffset="22497.28">22361 8140 67 0,'0'0'444'15,"0"0"-341"-15,0 0-72 16,0 0-7-16,0 0-6 16,0 0-18-16,24-4 0 15,0-8-14-15,3-2-70 16,-4 2-274-16</inkml:trace>
  <inkml:trace contextRef="#ctx0" brushRef="#br0" timeOffset="32202.35">2817 10335 357 0,'0'0'17'16,"0"0"-2"-16,0 0-9 15,0 0 13-15,0 0 52 16,0 0-11-16,0 0-17 16,-33-16-14-16,35 12-26 15,16-1 4-15,9-1 0 16,10 0 3-16,11 3 36 0,9 2-37 16,15 1 2-16,7 0 10 15,10 3-20-15,9 8 12 16,6 5-13-16,5-2 0 15,5 2 9-15,2 2-9 16,-3-4 0-16,0-3 2 16,2-1-2-16,-2-3 2 15,3-2-2-15,4-2 0 16,9-3 7-16,3 0-7 16,2 0 0-16,0-5-3 15,-5-6 8-15,-2-3-4 16,-6-1-1-16,-6 0 0 15,-1-1-3-15,-5 0 3 0,-7 4 0 16,-10 2-2 0,-7 4 8-16,-10 2-10 0,-8 3 4 15,-5 1 0-15,-4 0-2 16,-7 0 2-16,-3 0 0 16,-1 0 0-16,-4 0 5 15,-2 0-9-15,-4 0 4 16,-3 0-7-16,-6 0-2 15,-7 0-16-15,-4 1 3 16,-8-1-4-16,-4 0-15 16,-4 0 4-16,-1 0-26 15,0 0-12-15,-2-8-56 16,-14-5-196-16</inkml:trace>
  <inkml:trace contextRef="#ctx0" brushRef="#br0" timeOffset="38132.67">8282 10275 356 0,'0'0'7'15,"0"0"-14"-15,0 0-11 16,0 0-2-16,0 0 20 16,0 0 8-16,79-31 12 15,-43 24 30-15,7-1-17 16,9 1-12-16,8 0 1 15,4 3-14-15,5-2 13 16,5 2-13-16,6-1-4 0,7 2 30 16,11 1-28-16,8-1 15 15,15-2-5-15,7 1 7 16,8 0-2-16,0-2-21 16,2 2 4-16,-4 2 6 15,-5 0-10-15,2 2 0 16,-4 0 10-16,-4 0-10 15,0 0 4-15,-6 0-4 16,-3 0 0-16,-2 0 5 16,-6-3-5-16,-8-4 0 15,-4 1 3-15,-6 0 0 16,-2 6 3-16,-3 0-6 16,-5 0 0-16,-2 0 5 15,-8 10-4-15,-2-1-1 0,0 0 0 16,-5-3 0-16,-4-4 8 15,-3-1-8-15,-4-1 0 16,-1 0 7-16,-1 0-3 16,1 0-4-16,0-3 0 15,1-2 4-15,-3 2-4 16,-1-1 0-16,-2 1 0 16,-1 2-2-16,2-1 2 15,-3-2-4-15,4 0 4 16,1-4 0-16,-1 0-5 15,3-4 5-15,3 4 0 0,0-2-11 16,-1 2 6-16,-7 2-1 16,-5 2-5-16,-9 4 5 15,-7-2-1-15,-6 2 1 16,-7 0-2-16,-3 0 2 16,-4 0-22-16,-3 0-33 15,0 0-19-15,0 4-45 16,-10 8-20-16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1:18.613"/>
    </inkml:context>
    <inkml:brush xml:id="br0">
      <inkml:brushProperty name="width" value="0.05292" units="cm"/>
      <inkml:brushProperty name="height" value="0.05292" units="cm"/>
      <inkml:brushProperty name="color" value="#FF0000"/>
    </inkml:brush>
  </inkml:definitions>
  <inkml:trace contextRef="#ctx0" brushRef="#br0">7908 3937 387 0,'0'0'60'15,"0"0"-27"-15,0 0-33 16,0 0 7-16,0 0 79 15,0 0-14-15,0 0-21 0,0-6-39 16,0 6 7-16,0-3 34 16,0 2-33-16,0-6-4 15,0-1-16-15,-5-4 3 16,-7-1 2-16,-3 2-5 16,-2 1 0-16,-2 0-4 15,2 4 4-15,1 2 0 16,2 4-2-16,-2 0 11 15,2 3-14-15,-2 14 5 16,4 6 0-16,1 4 3 16,4 3-2-16,7 0-1 15,0 0 0-15,0-4 0 0,14-2 0 16,1-7 0 0,2-2-7-16,3-8 0 0,-2-7-26 15,4 0-5-15,-5-10-9 16,1-12 13-16,-4-6 32 15,-6-3-6-15,1-1 8 16,-4 1-1-16,-4 4 3 16,-1 7 0-16,0 8 19 15,0 6 8-15,0 6 21 16,0 0-26-16,0 0-12 16,0 1-4-16,0 14-2 15,0 10-6-15,0 6 5 16,0 2-1-16,7-5-6 15,4-3 2-15,3-2-6 16,6-3-13-16,1 0-63 0,1-7-56 16,-2-3-217-16</inkml:trace>
  <inkml:trace contextRef="#ctx0" brushRef="#br0" timeOffset="249.44">8227 3827 467 0,'0'0'72'0,"0"0"-62"0,0 0-5 16,0 0-5-16,-18 99 43 15,1-59-15-15,1 1-5 16,-2 2-23-16,3-6-6 15,-1-7 2-15,5-7-42 16,1-8-24-16,5-10-74 16,-3-5-95-16</inkml:trace>
  <inkml:trace contextRef="#ctx0" brushRef="#br0" timeOffset="459.78">8074 3906 481 0,'0'0'34'16,"0"0"-34"-16,0 0-8 16,0 0 8-16,0 0 61 15,0 0 3-15,88 69-18 16,-64-40-45-16,3 1 0 16,-2-2 0-16,0-1-1 15,-3-1-15-15,-4-6-126 16,-5-4-191-16</inkml:trace>
  <inkml:trace contextRef="#ctx0" brushRef="#br0" timeOffset="1973.8">8489 3892 110 0,'0'0'532'0,"0"0"-514"16,0 0 19-16,0 0-24 15,0 0 26-15,0 0-8 16,-42-15-31-16,52 14-3 16,16-2 2-16,7 0 1 15,6 2-3-15,1 1 1 16,-6 0-76-16,-2 0-6 15,-7 10-109-15,-7 1-160 16</inkml:trace>
  <inkml:trace contextRef="#ctx0" brushRef="#br0" timeOffset="2199.4">8585 3770 516 0,'0'0'51'0,"0"0"-11"16,0 0-1-16,0 0 10 16,0 0-12-16,0 0-24 15,-31 79 9-15,31-38-22 16,10 0 0-16,6 3-6 16,5 4-41-16,4 0-30 15,2 2-99-15,-1-3-213 16</inkml:trace>
  <inkml:trace contextRef="#ctx0" brushRef="#br0" timeOffset="3516.83">7984 4130 364 0,'0'0'184'15,"0"0"-136"-15,0 0-38 16,0 0-2-16,0 0 96 15,0 0-58-15,2 17-29 16,2 9-17-16,1 4 2 0,1 4-8 16,9 3-18-1,6-2-91-15,3-6-117 0</inkml:trace>
  <inkml:trace contextRef="#ctx0" brushRef="#br0" timeOffset="3798.27">8463 4175 568 0,'0'0'157'0,"0"0"-152"16,0 0-2-16,0 0 10 15,0 0-3-15,0 0-4 16,-6 95-6-16,6-53-91 16,3-2-433-16</inkml:trace>
  <inkml:trace contextRef="#ctx0" brushRef="#br0" timeOffset="4612.56">9355 3797 376 0,'0'0'21'16,"0"0"-21"-16,0 0 9 16,0 0 5-16,0 0 42 15,0 0-6-15,-26-2-38 0,18-3 15 16,-4 2 12-16,-3 1-21 16,-1 2 44-16,-1 0-36 15,-1 2-18-15,2 8-5 16,-1 3 8-16,4 4-10 15,3 0-1-15,2 1 0 16,5 0 3-16,3-1-3 16,0-2-4-16,7 0 2 15,10-5-12-15,1-3 13 16,3-5-68-16,3-2 6 16,-1 0 7-16,2-8-30 15,-7-8 26-15,-4 0-51 16,-3-3 60-16,-4 1 51 15,-4 3 23-15,-3 2-1 0,0 2 110 16,0 4-87-16,0 2 45 16,0 4-17-16,-3 1-27 15,1 0 27-15,0 0-66 16,2 0 1-16,0 13 4 16,-1 9-7-16,1 5-5 15,0 1 0-15,0-1 0 16,0 1-13-16,11 1-22 15,-1-4-34-15,6-3-51 16,-3-4-181-16</inkml:trace>
  <inkml:trace contextRef="#ctx0" brushRef="#br0" timeOffset="4960.2">9488 3946 379 0,'0'0'139'16,"0"0"-139"-16,0 0-4 16,0 0 4-16,0 0 38 15,0 0-22-15,21-16-2 16,-12 16 0-16,2 0-14 16,-3 0-1-16,-2 8-1 15,-6 5 4-15,0 0 19 16,0 2-21-16,0 0 13 15,-11 0 8-15,-1 0-7 0,1-1 2 16,3-2-12-16,1-4 4 16,6-4-6-16,1 1-2 15,0-2-9-15,0 0 2 16,12 1 7-16,7-3-33 16,5-1 24-16,4 0-51 15,2 0-15-15,2 0-79 16,-4 0-126-16</inkml:trace>
  <inkml:trace contextRef="#ctx0" brushRef="#br0" timeOffset="5195.39">9952 3848 472 0,'0'0'125'0,"0"0"-102"0,0 0-21 16,0 0 26-16,0 0 31 16,0 0-28-16,-64 84-17 15,46-50-3-15,1-1-9 16,2 0-4-16,1-2-1 16,5-5-35-16,3-6-28 15,2-9-138-15,-2-8-227 16</inkml:trace>
  <inkml:trace contextRef="#ctx0" brushRef="#br0" timeOffset="5399.44">9794 3902 408 0,'0'0'45'0,"0"0"-42"16,0 0 4-16,0 0 29 15,0 0 14-15,0 0-33 16,44 83 23-16,-26-55-40 16,2-3-4-16,1-1 1 0,0-1-55 15,0-1-81-15,-3-8-125 16</inkml:trace>
  <inkml:trace contextRef="#ctx0" brushRef="#br0" timeOffset="5728.74">10030 4017 453 0,'0'0'101'0,"0"0"-100"16,0 0-1-16,0 0 0 15,0 0 25-15,0 0 17 16,34-7-19-16,-22 7-20 15,-6 0 2-15,-1 0 1 0,-5 6-1 16,0 6-4-16,0 2 31 16,0 6-14-16,-6-1-14 15,-2-3 4-15,1-6-3 16,4 0 1-16,3-6-6 16,0 3-9-16,0 0 7 15,10-1-2-15,4-2-37 16,4-2 14-16,2-2-40 15,-1 0-132-15</inkml:trace>
  <inkml:trace contextRef="#ctx0" brushRef="#br0" timeOffset="5917.86">10293 4061 636 0,'0'0'95'0,"0"0"-95"15,0 0 6-15,0 0-6 16,0 0 34-16,0 0-32 16,9 0-2-16,9 0-2 15,4 1-8-15,3 3-3 16,-2-4-129-16,-5 1-48 16,-4-1-165-16</inkml:trace>
  <inkml:trace contextRef="#ctx0" brushRef="#br0" timeOffset="6127.29">10389 3962 454 0,'0'0'113'16,"0"0"-98"-16,0 0 11 15,0 0 7-15,0 0 7 16,0 0-15-16,-20 78-25 15,26-55 0-15,8 5-12 16,-1-1-74-16,0 0-140 16,-1-5-155-16</inkml:trace>
  <inkml:trace contextRef="#ctx0" brushRef="#br0" timeOffset="6307.58">10828 4107 420 0,'0'0'250'15,"0"0"-245"-15,0 0-3 16,0 0 5-16,0 0-6 16,0 0-1-16,11 0-111 15,0 0-362-15</inkml:trace>
  <inkml:trace contextRef="#ctx0" brushRef="#br0" timeOffset="6462.98">11514 4058 505 0,'0'0'0'0,"0"0"-77"16,0 0-47-16,89 0-152 15</inkml:trace>
  <inkml:trace contextRef="#ctx0" brushRef="#br0" timeOffset="6634.5">12100 4004 733 0,'0'0'0'0,"0"0"-29"15,0 0 26-15,0 0 2 16,0 0 1-16,0 0-5 16,71-13-156-16,-69 13-278 15</inkml:trace>
  <inkml:trace contextRef="#ctx0" brushRef="#br0" timeOffset="6996.12">12363 3906 402 0,'0'0'44'0,"0"0"-44"0,0 0-9 15,0 0 8-15,82-4-20 16,-64 2 19-16,4 1-11 15,-4-4-6-15,1 3 10 16,-4-1-118-16,-7-2-4 16</inkml:trace>
  <inkml:trace contextRef="#ctx0" brushRef="#br0" timeOffset="7223.31">12341 3790 601 0,'0'0'0'15,"0"0"-60"-15,0 0 60 16,0 0 33-16,29 74 18 16,-15-39-28-16,0 2-21 15,6 8 3-15,-4-8-5 16,-1-7-81-16,2-7-2 15,-6 1-42-15,0-8-143 16</inkml:trace>
  <inkml:trace contextRef="#ctx0" brushRef="#br0" timeOffset="7829.51">12910 3781 480 0,'0'0'93'15,"0"0"-43"-15,0 0-34 0,0 0 22 16,0 0 45-16,0 0-51 15,-12-20-23 1,1 20-9-16,-8 0 9 0,1 0-14 16,1 0 5-16,-3 8 0 15,6 5 12-15,0 5-9 16,7 2-3-16,-1-1 5 16,5 4-3-16,3-3-3 15,0 2 1-15,0-2-2 16,11-6-9-16,1-3-15 15,3-4 8-15,1-5-13 16,3-2-10-16,1 0 21 16,-5-16-15-16,-1 0 20 0,-2-1 10 15,-3-2-7 1,-3-2 12-16,-6 1 15 0,2 1-6 16,-2-1 28-16,0 10-35 15,0 1 15-15,0 6 37 16,0 3-37-16,0 0-6 15,0 0-7-15,0 0 14 16,0 0-7-16,4 10-11 16,3 5 0-16,3 6 8 15,-2 4-7-15,4 0-1 16,-2 1 0-16,1 1-16 16,3-5-11-16,-1-2-96 15,1-5-46-15,-1-3-171 16</inkml:trace>
  <inkml:trace contextRef="#ctx0" brushRef="#br0" timeOffset="8294.45">13103 3882 576 0,'0'0'33'15,"0"0"-26"-15,0 0-1 16,0 0-5-16,0 0 56 16,0 0 9-16,8 54-63 15,-5-32 2-15,-1-1 5 0,-2-6-6 16,0-2 6-16,0-6-10 16,0-4 0-16,0-3-6 15,0 0 6-15,0 0 0 16,0 0-26-16,0-4-16 15,4-13 23-15,0-5-13 16,2-6 3-16,2-1 27 16,-3-1-25-16,4 3 2 15,4 2 18-15,-3 6 4 16,3 0-4-16,2 9 5 16,0 0 2-16,-2 8 18 15,-1 2-15-15,-3 0 28 16,-1 7 17-16,-2 16-27 15,0 4 36-15,-4 5-39 16,-2 3-16-16,1-3 13 0,-1-5-15 16,1-1-1-16,2-7-4 15,1-4-31-15,2-3-44 16,2-7-88-16,-1-2-227 16</inkml:trace>
  <inkml:trace contextRef="#ctx0" brushRef="#br0" timeOffset="8641.62">13722 3705 440 0,'0'0'122'15,"0"0"-66"-15,0 0-19 16,0 0 25-16,0 0 12 16,0 0-60-16,-47 48-10 15,25-19 3-15,1 7-6 16,-1-5 11-16,7-1-12 0,2-7 0 15,8-3-2-15,-1-4 2 16,4-3-23-16,1-3-45 16,1-5-44-16,0-5-71 15,0 0-138-15</inkml:trace>
  <inkml:trace contextRef="#ctx0" brushRef="#br0" timeOffset="8870.24">13569 3619 286 0,'0'0'331'0,"0"0"-328"0,0 0-6 16,0 0 9-16,0 0 63 16,0 0-8-16,37 72-41 15,-21-40 10-15,2 2-30 16,2 0 0-16,-5 1-1 15,2-2 1-15,1-2-47 16,-3 0-53-16,-1-6-75 16,-4-5-92-16</inkml:trace>
  <inkml:trace contextRef="#ctx0" brushRef="#br0" timeOffset="9377.45">13854 3914 296 0,'0'0'127'0,"0"0"-104"15,0 0 1-15,0 0 37 16,0 0 12-16,0 0-24 16,0 34-20-16,2-4-9 0,1-1 9 15,-3-2-24-15,2 0 6 16,-2-7-11-16,0-3 2 16,0-5-1-16,0-5-1 15,0-4-6-15,0-2 1 16,3-1-24-16,4 0-19 15,3-16 3-15,3-8 39 16,4-6 4-16,-1-1-69 16,3 0 5-16,1 3 55 15,-3 8 0-15,-1 7 8 16,-4 9 3-16,-1 4 0 16,-6 3 29-16,1 18 13 15,-4 10 1-15,0 8 20 16,-2 4-45-16,0 3 11 0,0-8-6 15,0-3-23-15,4-10 0 16,10-11-19-16,7-13-223 16</inkml:trace>
  <inkml:trace contextRef="#ctx0" brushRef="#br0" timeOffset="16049.35">12539 8434 519 0,'0'0'35'16,"0"0"6"-16,0 0-14 16,0 0 39-16,0 0-37 15,0 0 12-15,0 0-16 0,-17-2-24 16,22 2 3-16,12 0-4 15,11 3 0-15,9 6 4 16,8-4-4-16,9-2 0 16,4-3 0-16,4 0 0 15,-2-8 0 1,-4-5-7-16,-2 3 7 0,-7 0-14 16,-4 6 14-16,-4 4-3 15,0 0 3-15,-4 0 3 16,7 4-1-16,0 3-2 15,2-1 0-15,-1-2-2 16,1-1 2-16,1-2-11 16,-1-1 3-16,2 0-12 15,-3 0 19-15,0 0-26 16,-2-8 25-16,2-1-7 0,4-2 2 16,0 0 7-16,9 1-6 15,0 5 13-15,3 2-9 16,0 0 2-16,-5 3 0 15,1-4-1-15,-2-3 1 16,-1-5-3-16,0-6-36 16,0-3-7-16,2 0 6 15,-2 2-51-15,-1 5 17 16,-5 5 15-16,-5 4-31 16,-7 3-22-16</inkml:trace>
  <inkml:trace contextRef="#ctx0" brushRef="#br0" timeOffset="16515.93">13282 8647 486 0,'0'0'40'0,"0"0"-34"0,0 0-2 16,0 0 76-1,-7 88-25-15,7-58-18 0,0 0-8 16,5 1-26-1,3-4-2-15,3 1-1 0,-1-6 0 16,1-4-10-16,2-5-34 16,1-4-60-16,0-8-7 15,-3-1-162-15</inkml:trace>
  <inkml:trace contextRef="#ctx0" brushRef="#br0" timeOffset="17092.95">13391 8761 320 0,'0'0'89'0,"0"0"-81"16,0 0-6-16,0 0 51 0,0 0 29 15,0 0-29 1,12 38-19-16,-7-22-27 0,2 0 30 16,-1-4-30-16,-3-1-2 15,2-4 7-15,-2-2-12 16,0-3 6-16,-2-2-6 15,1 0 0-15,1 0-15 16,-1 0 9-16,2 0-16 16,2-7-6-16,1-5 14 15,2-4 8-15,1 1 2 16,2-2 4-16,2 0-11 16,1 4 11-16,-2 3 0 15,1 4-2-15,-4 6 2 16,-1 0 0-16,-4 12 4 0,1 12 20 15,-6 7 20-15,0 1-42 16,0-5-1-16,0-8 12 16,0-9 2-16,0-6-2 15,0-4-13-15,0 0 7 16,0 0-10-16,0 0 5 16,0-4-2-16,0-12 3 15,0 0-3-15,0-5 0 16,0 3 0-16,5 3 1 15,7 3-5-15,-1 4 4 16,-3 3-2-16,4 3-4 16,-3 2 8-16,-1 0-2 15,1 0 0-15,2 10 1 0,0 7 6 16,3 2-7 0,-1 4-4-16,3-3 0 0,1-2-11 15,4-5-28-15,0-6-28 16,0-5-57-16,0-2-10 15,0 0-64-15</inkml:trace>
  <inkml:trace contextRef="#ctx0" brushRef="#br0" timeOffset="17996.68">13924 8802 150 0,'0'0'68'0,"0"0"-45"0,0 0 80 15,0 0-15-15,0 0-40 16,0 0 25-1,-65-33-41-15,57 33-3 0,2 2 17 16,-1 6-33-16,3 5-7 16,1 0-6-16,1 0 0 15,2 0 0-15,0-2 0 16,0-4-8-16,9-2 1 16,2-3-26-16,1-2 15 15,-1 0-22-15,0 0 23 16,-3-5 10-16,1-4-2 15,-1-2 3-15,-3-1 0 16,-1 2 6-16,-1 0 3 16,0 5-3-16,0 2 0 0,-2 1 38 15,0 2-37 1,0 0 2-16,1 0-3 0,5 0 0 16,0 0 14-16,4 2-14 15,3 6 0-15,0 0 1 16,4 2-1-16,0-2-8 15,-1-1-17-15,3-3-30 16,2-3-22-16,0-1-19 16,-3 0-30-16,0-12 43 15,-2-4 27-15,-6 2 32 16,-3 0 22-16,0 2 2 16,-7 3 37-16,-1 2 52 0,0 3 17 15,0 0 11 1,-1 3-82-16,-8 1 15 0,-1 0-13 15,0 0 0-15,3 1-23 16,0 8-12-16,4 1-2 16,3 1 12-16,0 3-9 15,0 1-6-15,2-2 3 16,9 1 0-16,3-2 0 16,0 1-7-16,2 2 7 15,4-3-2-15,-2 5 2 16,-2 3 0-16,-2 0 3 15,-2 4 1-15,-7 2 2 16,0-2-1-16,-3-2-4 16,-2-3 42-16,0-4-34 15,0-2-2-15,0-4-3 0,0-5-1 16,0 0 2-16,0-4-5 16,0 0-9-16,0 0 6 15,0-6-23-15,5-13-1 16,9-8 16-16,1-5 10 15,1 0-6-15,1-3 4 16,-7 0 2-16,-2 2-5 16,-1 1 7-16,-2 2-1 15,-3 2 3-15,0 8-1 16,-2 6 13-16,0 8-12 16,0 5 9-16,0 1 30 15,0 0-31-15,0 14-8 0,0 9-3 16,0 4-8-16,0 1 3 15,8-4-13-15,12 0-35 16,7-4-77-16,5-2-166 16</inkml:trace>
  <inkml:trace contextRef="#ctx0" brushRef="#br0" timeOffset="19897.18">16035 8489 765 0,'0'0'0'0,"0"0"-31"16,0 0-149-16,42-74 150 16,-15 46 30-16,3 0 59 15,3 2-50-15,9 6-6 16,4 2 17-16,0 8-15 16,2 7 16-16,-4 3 7 15,1 0-10-15,3 17 6 0,-1 5-21 16,4 4-2-1,2-1 14-15,1 2-14 0,3-5-1 16,1-5 0-16,5-1 0 16,7-9 2-16,8-4-2 15,4-3 0-15,2-5 4 16,3-15-4-16,2-8-5 16,6-2 5-16,0-4 0 15,5-2-5-15,-2 4 5 16,1 5 0-16,-2 8-5 15,3 11 5-15,-5 8 0 16,-1 3 0-16,-5 19 3 16,-7 10-3-16,-3 3 0 0,-5 1 0 15,2 0 6 1,-1-4-6-16,-3-8 0 0,5-5 0 16,-2-4 0-16,0-6-1 15,2-7 1-15,4-2 0 16,3 0 1-16,4-7-1 15,0-10 0-15,0-4-5 16,-2-3-28-16,4-4-1 16,4-4 3-16,0 0 5 15,2 2 23-15,0 4-21 16,-6 8 15-16,-3 8 8 16,-3 10 2-16,-4 0 0 15,-5 8-1-15,-6 9 0 16,-5 5 14-16,-4-3-8 0,2 1-6 15,3-2 0-15,2-2 0 16,0-5 6-16,-6-4-6 16,-1-4-1-16,-9-2-9 15,-12-1-59-15,-13 0-164 16</inkml:trace>
  <inkml:trace contextRef="#ctx0" brushRef="#br0" timeOffset="20399.54">17690 9062 352 0,'0'0'0'15,"0"0"-59"-15,0 0-60 0,0 0-30 16</inkml:trace>
  <inkml:trace contextRef="#ctx0" brushRef="#br0" timeOffset="21575.88">17351 8876 434 0,'0'0'8'16,"0"0"-8"-16,0 0-28 16,0 0 28-16,0 0 0 0,0 0-7 15,78 7 3-15,-48-19-33 16,1-3-18-16,-3-2 7 16,-3 0-28-16,-8 2-31 15,-4 0 28-15</inkml:trace>
  <inkml:trace contextRef="#ctx0" brushRef="#br0" timeOffset="22048.66">17578 8763 53 0,'0'0'134'16,"0"0"13"-16,0 0-68 16,0 0-11-16,0 0-28 15,0 0 41-15,-77-4-52 16,75 4-7-16,0 6 7 16,2 10-25-16,0 11 3 15,0 7-6-15,0 5 0 0,5 6 31 16,4 2-29-1,-2 2 3-15,-1 2 3 0,-2-3-6 16,-1-4 9-16,-2-5-12 16,-1-8 7-16,0-7-1 15,0-6-6-15,0-6-9 16,0-5 3-16,-1-2-44 16,-7-5 2-16,-3 0-44 15,-4 0-6-15,4-14 83 16,0-4 5-16,3-7 10 15,5-6 0-15,3-3 0 16,0-1 0-16,0 1-3 16,11 4-7-16,5 2 0 15,4 2 9-15,-2 3-4 0,4-2-5 16,0 3-14-16,-2 0 18 16,-2 2 5-16,-1 7 1 15,-7 3 7-15,-2 5-7 16,-4 4 15-16,-2 1 18 15,-1 0 11-15,2 6 21 16,0 13-21-16,1 4-27 16,2 0 0-16,-2-1-17 15,3-8 0-15,-1-4-4 16,3-6-48-16,0-4-107 16,-1 0-158-16</inkml:trace>
  <inkml:trace contextRef="#ctx0" brushRef="#br0" timeOffset="22185.53">17728 8847 515 0,'0'0'43'15,"0"0"-40"-15,0 0 2 16,0 0 16-16,0 0-21 16,0 0-66-16,-11-32-36 15,31 16-160-15</inkml:trace>
  <inkml:trace contextRef="#ctx0" brushRef="#br0" timeOffset="22409.62">17845 8593 266 0,'0'0'221'0,"0"0"-180"0,0 0 33 16,0 0 41-16,0 0-94 15,0 0-10-15,-39 116 12 16,38-66-3-16,1-1 1 15,0-4-21-15,0-4 1 16,2-3-5-16,10-4 4 16,-2-4 0-16,5-2-18 15,-2-10-45-15,4-8-39 16,-2-7-98-16,0-3-124 16</inkml:trace>
  <inkml:trace contextRef="#ctx0" brushRef="#br0" timeOffset="22640.38">17986 8665 100 0,'0'0'228'0,"0"0"-165"15,0 0 34-15,0 0-16 16,0 0-4-16,0 0 11 16,0-41-62-16,0 63-14 15,0 7-9-15,5 9 0 16,0 6 4-16,3 3-7 15,-1-2 0-15,0-3-2 16,-2-7 2-16,1-5-5 0,-2-6-33 16,-3-6-38-16,2-3-53 15,-3-8-130 1</inkml:trace>
  <inkml:trace contextRef="#ctx0" brushRef="#br0" timeOffset="22829.45">17966 8878 294 0,'0'0'63'16,"0"0"-44"-16,0 0 60 15,0 0-47-15,0 0-5 16,0 0-9-16,40-67-18 16,-8 63-4-16,2 4-72 0,1 0-122 15</inkml:trace>
  <inkml:trace contextRef="#ctx0" brushRef="#br0" timeOffset="23145.27">18236 8986 147 0,'0'0'41'0,"0"0"34"15,0 0 37-15,0 0-41 16,0 0-56-16,44-75 5 15,-35 50-20-15,-4 5 0 0,-5 0-1 16,0 3 1 0,0 5 9-16,-6 2-7 0,-8 2 9 15,2 4 35-15,-3 3-12 16,5 1-7-16,-4 0 0 16,6 0-14-16,3 13 41 15,2 5-47-15,3 1 0 16,0 4 6-16,0 1-13 15,12-2 0-15,7-4-3 16,4-3-14-16,2-7-1 16,2-4-59-16,-1-4-42 15,0 0-14-15,-2 0-94 16</inkml:trace>
  <inkml:trace contextRef="#ctx0" brushRef="#br0" timeOffset="23386.38">18445 8827 76 0,'0'0'72'0,"0"0"-41"16,0 0 63-16,0 0 15 16,0 0-43-16,0 0-48 15,4 37-14-15,-1-25 7 16,-3 1 4-16,0-8 21 16,0 0 40-16,0-4-31 15,0-1 14-15,0 0-10 16,0 0-23-16,0 0-5 15,0 0-21-15,0-9 4 16,0-8-18-16,6-6-5 0,12-2-39 16,6-2-54-1,1 3-139-15</inkml:trace>
  <inkml:trace contextRef="#ctx0" brushRef="#br0" timeOffset="23993.72">19060 8787 506 0,'0'0'14'15,"0"0"13"-15,0 0 5 16,0 0 55-16,-73 8-38 16,67 6-31-16,3 3-4 15,3 1-14-15,0 2 0 16,3-1 2-16,10-2-2 16,6-3-4-16,-1-4 4 15,1-2-23-15,3-6-22 16,1-2-44-16,0 0-19 15,-2-1-10-15,2-12-69 16,-5-3 92-16,-1-2 47 16,-4 0 32-16,-5-1 16 0,-2-1 6 15,-2 2 27-15,-2 2 56 16,-2 3-22-16,0 5 18 16,0 3 3-16,0 5 15 15,0 0-20-15,0 0-31 16,-4 0-12-16,0 16-9 15,1 4-27-15,3 2-4 16,0 1 7-16,2 0-2 16,13-5-3-16,1-3-2 15,3-1 0-15,1-6-5 16,-2-6 5-16,0-2-3 0,-3 0 1 16,-5 0 4-1,-2-12-9-15,-5-3 0 0,-3-4 7 16,0-2-7-1,-2-2-1-15,-10 2-36 0,0 1-40 16,0 5-92-16,2 2-88 16</inkml:trace>
  <inkml:trace contextRef="#ctx0" brushRef="#br0" timeOffset="24344.7">19559 8847 10 0,'0'0'40'0,"0"0"20"0,0 0-15 16,0 0-18-16,77-33 7 16,-74 20 46-16,-3 1-30 15,0-2 0-15,-2 3 16 16,-10 2-20-16,-2 4 4 15,-3 2-9-15,0 3-12 16,4 0 18-16,-2 0-16 16,4 6-11-16,3 10 12 15,4 2-27-15,4 4 11 16,0 1-14-16,0-1 2 16,7-1-4-16,7-2 0 0,5-5-2 15,0-4-5 1,4-6-27-16,0-4-48 0,1 0-97 15,-3-5-121-15</inkml:trace>
  <inkml:trace contextRef="#ctx0" brushRef="#br0" timeOffset="25282.29">19817 8805 247 0,'0'0'49'16,"0"0"-46"-16,0 0 11 15,0 0 26-15,0 0-4 16,0 0-31-16,28-8 1 0,-15 2-11 16,0-4 5-16,-2 0-4 15,-1-2 0-15,-1-3 4 16,-4 1-6-16,-4 5 9 16,-1 0-3-16,0 2 76 15,0 4 16-15,-4 2-34 16,-3 1-15-16,-2 0-16 15,2 1 15-15,0 12-31 16,4 9-5-16,2 8 3 16,1 8-7-16,0 4-2 15,0 5 0-15,3 3 0 16,7 2 2-16,-2-6-2 16,1-2 0-16,-4-5-4 15,-2-7 4-15,-3-2-3 0,0-6-11 16,0-8 13-16,-3-4-11 15,-7-6 12-15,-5-4-4 16,2-2 2-16,-4 0 0 16,3-4-1-16,4-10 2 15,3-10-15-15,7-2 12 16,0-6-20-16,12-5-1 16,12-3-19-16,2-4-48 15,3 2-14-15,0-2-26 16,-3-2 19-16,-1 6 74 15,-5 3 21-15,-3 2 18 16,-3 6 61-16,-5 6 15 0,-2 8-14 16,-4 7-12-1,-2 4-8-15,-1 3 20 0,0 1-27 16,0 0 0-16,0 0 4 16,0 7 12-16,0 14-30 15,0 9-14-15,2 9-6 16,1 5 15-16,2 7-16 15,1 4 0-15,2 2 5 16,-1-3-5-16,0-3 1 16,-2-5-1-16,1-6 0 15,-2-6 0-15,0-11 1 16,-3-8-1-16,-1-5 1 16,0-6-1-16,0-4 0 15,-7 0-1-15,-4-8 1 0,1-14-9 16,-2-10 3-16,5-6-8 15,4-7-14-15,3-5-12 16,0-5-6-16,8 2-16 16,13 4-6-16,3 3 33 15,3 7 15-15,1 7 9 16,1 7 1-16,-3 5 2 16,0 5 8-16,-5 8 3 15,-2 5 8-15,-5 2 33 16,-8 4 4-16,-2 16 44 15,-4 8-36-15,0 4-25 0,0 2-2 16,0-3-14 0,0-7-11-16,0-4-1 0,1-9-3 15,4-7-65-15,5-4-103 16,-3 0-114-16</inkml:trace>
  <inkml:trace contextRef="#ctx0" brushRef="#br0" timeOffset="25424.56">20344 8592 377 0,'0'0'0'16,"0"0"-75"-16,0 0 33 0,0 0 5 16,0 0-51-1</inkml:trace>
  <inkml:trace contextRef="#ctx0" brushRef="#br0" timeOffset="25662.54">20642 8725 66 0,'0'0'107'0,"0"0"29"16,0 0-23-16,0 0-56 16,0 0-31-16,0 0 48 15,-52 64-39-15,43-39-5 16,6 3-8-16,3 1-4 15,0 1 9-15,2-3-27 16,11-6 0-16,1-4-1 0,1-5 1 16,3-8-14-16,0-4-48 15,1-4-26-15,0-16-57 16,-3-8-113-16</inkml:trace>
  <inkml:trace contextRef="#ctx0" brushRef="#br0" timeOffset="25858.91">20766 8751 160 0,'0'0'120'16,"0"0"0"-16,0 0-4 16,0 0-5-16,0 0-64 15,0 0-32-15,0 71 18 16,0-43-17-16,0-4-5 16,2-4 2-16,4-1-7 0,0-8-12 15,0-3 2 1,-1-6-36-16,3-2-43 0,-1-2-97 15,3-16-139-15</inkml:trace>
  <inkml:trace contextRef="#ctx0" brushRef="#br0" timeOffset="25962.4">20808 8702 276 0,'0'0'154'0,"0"0"-132"0,0 0-22 15,0 0-2-15,0 0-14 16,0 0-120-16,-28-27-140 15</inkml:trace>
  <inkml:trace contextRef="#ctx0" brushRef="#br0" timeOffset="26293.07">20909 8901 219 0,'0'0'42'0,"0"0"27"16,0 0 11-16,0 0-25 15,82-5 15-15,-66-8-45 16,-6-2-18-16,-4-2-7 16,-3-1 0-16,-3 0 1 15,0 0 3-15,0 2-4 16,-4 4 20-16,-3 3 4 16,-1 4 24-16,-1 4-22 15,1 1-14-15,0 0 25 0,-1 10-29 16,2 7-2-16,6 6 6 15,1 0-10-15,0 0-2 16,10 0-3-16,6-3 3 16,3-7-10-16,2-2-22 15,3-7-37-15,-1-4-48 16,1 0-54-16,-2-1-56 16</inkml:trace>
  <inkml:trace contextRef="#ctx0" brushRef="#br0" timeOffset="26663.17">21231 8725 318 0,'0'0'111'0,"0"0"-72"0,0 0 60 15,0 0-30-15,0 0-10 16,0 0-17-16,-19 35-42 16,18 2 0-16,1 1 8 15,0 0-7-15,0-1-1 16,0-7 0-16,3-6 1 15,2-6-1-15,2-10-5 16,-1-6 5-16,1-2-5 16,4-4-3-16,2-16-17 15,4-6 3-15,-3-3-10 16,0-3 24-16,-4 5-2 16,0 2 10-16,-2 5 4 15,-2 6-3-15,-3 8-1 0,0 2 4 16,-3 4 11-16,0 4 35 15,0 14-24-15,0 6-24 16,2-1 4-16,0-2-6 16,5-2-13-16,4-9-54 15,8-1-37-15,9-9-87 16,5 0 68-16,1-3-83 16</inkml:trace>
  <inkml:trace contextRef="#ctx0" brushRef="#br0" timeOffset="26894.52">21669 8451 487 0,'0'0'78'0,"0"0"-70"0,0 0 77 16,0 0-19-16,0 0-18 15,0 0-33-15,-35 67-10 16,35-21-5-16,2 2 0 15,9 1 0-15,1-3-8 16,2-3-4-16,-2-4-42 16,0-9-81-16,-6-5-109 15,-3-8-85-15</inkml:trace>
  <inkml:trace contextRef="#ctx0" brushRef="#br0" timeOffset="27276.86">21598 8744 311 0,'0'0'45'0,"0"0"-31"16,-44-83 17-16,41 61 16 16,3 3-8-16,0 3-15 15,18 5-24-15,6 4 0 16,4 5-8-16,5 2-6 16,1 0-10-16,-1 6-47 15,-2 4 9-15,-1 0-13 16,-3-2 25-16,1-2 50 15,3 2 1-15,-1-4 157 16,-2-1-66-16,-4-2-83 0,-12 1-6 16,-7 2 22-16,-5 1 4 15,0 4 71-15,-13 6-61 16,-4 5-31-16,-5 0 8 16,4 4 8-16,1 0-1 15,11-2 12-15,6 4-29 16,4 0-1-16,17 3-2 15,6-2-2-15,3 0-2 16,0-4-2-16,-3-3 3 16,-10-3 5-16,-17-1-5 15,-28 1-6-15,-55 0-160 16</inkml:trace>
  <inkml:trace contextRef="#ctx0" brushRef="#br0" timeOffset="46625.22">16784 14443 486 0,'0'0'146'0,"0"0"-146"0,0 0-37 16,0 0 1-16,0 0 25 16,0 0 11-16,0 0 24 15,0 0-9-15,109-100 2 16,-61 70-13-16,7 6 20 15,6 5 22-15,5 10-29 16,1 4 15-16,3 5-28 16,3 5 1-16,2 14 8 15,-3 8-12-15,-4 1 6 16,-2 2-7-16,-2-4 0 16,-1-5 6-16,1-3-6 15,-1-5-2-15,0-6 1 16,-1-7 2-16,4 0-2 0,2 0-3 15,-3-4-16-15,-1-5 17 16,-4-1-24-16,-5 1 18 16,0 3 9-16,1 1 0 15,0 5 2-15,1 0-2 16,0 0 1-16,0 4 14 16,-2 11-15-16,1 5 4 15,-1 0 7-15,2-2-10 16,-2 0 1-16,0-1-2 0,-3-4 1 15,-5-4-10-15,3-4-32 16,0-5-74-16,-1 0-82 16,-5-19-174-16</inkml:trace>
  <inkml:trace contextRef="#ctx0" brushRef="#br0" timeOffset="47358.56">19027 13536 582 0,'0'0'15'16,"0"0"-15"-16,0 0-17 15,0 0 17-15,0 0 13 16,0 0-3-16,-2-42 17 16,23 19-1-16,7-3-7 0,8 2-10 15,3 1-7-15,5 4 35 16,7 1-36-16,3 4 7 15,5 6-3-15,0 5-3 16,-1 3 6-16,-2 10-6 16,3 13 2-16,0 4 22 15,3 0-25-15,3-5-1 16,3-4 11-16,4-5-8 16,4-7-2-16,5-6-1 15,1 0 0-15,3-13-11 16,2-10 7-16,2-5-27 0,-3 1-1 15,-6 5-58-15,-15 6-55 16,-21 10-189-16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2:18.7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definitions>
  <inkml:trace contextRef="#ctx0" brushRef="#br0">4486 6302 417 0,'0'0'0'0,"0"0"19"0,0 0 10 15,0 0-2 1,0 0 50-16,0 0-18 0,0 0-31 16,-12-23 4-16,24 4-31 15,7-4 4-15,5 0 1 16,5 1-6-16,8 3-1 15,0 2 1-15,5 4 0 16,1 2 1-16,1 1-1 16,-3 4-1-16,3 1 1 15,-1 3 0-15,-1 0 0 16,3 1 0-16,3-1 1 16,2 0 0-16,5-4-1 15,0 3 0-15,7-5 1 16,1-2 1-16,4-4 0 0,0-4-2 15,2-2 1 1,1 0-4-16,-1-2 5 0,-3 4-2 16,2 1 0-16,-3 3 2 15,-2 4-4-15,-6 3-1 16,2 4 3-16,-3 3-3 16,1 0 3-16,-1 0 0 15,-1 0 1-15,-3-3-1 16,2-1 0-16,-2-4 0 15,-1-4 0-15,1-1-5 16,-4-1 5-16,-1 3 0 16,-2 3 0-16,-4 5 1 15,-1 3-2-15,-3 0 1 0,4 0 0 16,-1 0 3 0,3 0-3-16,0 0-2 0,1 0 0 15,-4 0 0-15,0 3 1 16,-4 4-1-16,0 3 2 15,3 0-2-15,1 3 2 16,5 0 0-16,6-1-1 16,-2-4 1-16,5-3-8 15,-2 0 2-15,2-2 6 16,-2-1-1-16,0 2 1 16,2-4-2-16,-1 0 2 15,5-2 0-15,4-20-29 16,10-13-72-16,4-8-178 15</inkml:trace>
  <inkml:trace contextRef="#ctx0" brushRef="#br0" timeOffset="10186.39">17698 2276 625 0,'0'0'31'0,"0"0"-30"15,19 98 2-15,-8-34 56 0,0 12-11 16,1 12 9-16,0 9-20 16,-1 12-6-16,0 9-7 15,-2 1-10-15,-6-2-8 16,0-6 11-16,-1-16-17 15,-1-13 0-15,2-18-1 16,-1-18-1-16,2-18-23 16,-3-13-26-16,-1-9-5 15,0-6-43-15,0-6-160 16,0-19-106-16</inkml:trace>
  <inkml:trace contextRef="#ctx0" brushRef="#br0" timeOffset="10502.85">17662 2316 760 0,'0'0'24'0,"0"0"-22"15,0 0 3-15,0 0-5 16,0 0 0-16,0 0 4 16,86-7 6-16,-13 1 5 15,10-3-13-15,4 2-2 16,0 3 4-16,0 0-2 16,-6 4-2-16,-3-2-3 0,-5 2-10 15,-11 0 5 1,-6 0-25-16,-6 0-31 0,-13 0-108 15,-12 0-160-15</inkml:trace>
  <inkml:trace contextRef="#ctx0" brushRef="#br0" timeOffset="11866.73">18498 2237 474 0,'0'0'101'0,"0"0"-72"16,0 0-5-16,0 0-15 15,0 0 36-15,0 0-2 16,74 0-15-16,-34 0-19 16,4 0 1-16,-1 0-6 15,2 7-2-15,3-4-2 16,-4 5 1-16,0-1 7 15,-9 0-8-15,-7 0 0 16,-6-2-2-16,-3-2 4 16,-9 0-3-16,-3-1 1 15,-2 0 0-15,-4 0-9 16,1 1 9-16,-2-2-2 16,0 6 3-16,3 5-1 0,-1 3 11 15,1 3-11-15,1 2 0 16,2 3 2-16,-1 4 0 15,5 7-2-15,-5 8 2 16,3 5-1-16,0 10 2 16,-2 7-3-16,-1-1 0 15,1 2-1-15,-1-3 1 16,-1-6 0-16,-1-1 2 16,-1-1-2-16,-1-2 4 15,-1-3-4-15,2-7 0 16,-2-4 6-16,1-2-6 15,-1-3 0-15,2-1 4 0,-2 0-3 16,1-1 3-16,-1-4-4 16,2-3 0-16,-1-8-4 15,-1-2 4-15,2-6-1 16,-2-3-8-16,0-2-21 16,0-3 1-16,0 2-29 15,0 0-26-15,0-2-120 16,-11 0-140-16</inkml:trace>
  <inkml:trace contextRef="#ctx0" brushRef="#br0" timeOffset="12352.94">17731 3616 498 0,'0'0'28'15,"0"0"-28"-15,0 0 0 16,0 0 30-16,128-24 30 16,-47 10-4-16,24-1-11 15,18-2-35-15,13 0 0 16,8 2 6-16,-4 3-6 15,-9 6-5-15,-14 0-5 16,-13 6 0-16,-17 0 3 16,-16 0-3-16,-11 0-4 15,-8 0 1-15,-6 0 3 16,-11 0 3-16,-14-1-3 16,-11 0-53-16,-10-3-45 0,-3-2-13 15,-20 0-176 1</inkml:trace>
  <inkml:trace contextRef="#ctx0" brushRef="#br0" timeOffset="12952.79">17766 2713 613 0,'0'0'28'0,"0"0"-27"16,0 0-1-16,102 11 45 16,-29-9 20-16,20-2-20 15,14 0-15-15,14 0-4 16,6 0-25-16,-1 0 2 15,-6 0 12-15,-8 0-15 0,-9 0 0 16,-14 0 0-16,-13-3-3 16,-14-8-27-16,-15 0-47 15,-19 5-41-15,-15 5-83 16,-13 1-112-16</inkml:trace>
  <inkml:trace contextRef="#ctx0" brushRef="#br0" timeOffset="13327.53">17747 3179 588 0,'0'0'26'0,"0"0"-26"16,0 0 0-16,85-21 23 15,-14 8 49-15,17-2-28 16,20-3-5-16,7 2-33 15,5 0 6-15,2 0-10 16,-11 6 0-16,-7-5-4 16,-8 6 2-16,-16-1-6 0,-16 4-16 15,-17 2-44-15,-18 2-52 16,-15 2-100-16,-11 0-60 16</inkml:trace>
  <inkml:trace contextRef="#ctx0" brushRef="#br0" timeOffset="13701.69">18234 2301 666 0,'0'0'31'16,"0"0"-22"-16,0 0 16 16,0 0-22-16,0 0 18 15,2 123 34-15,15-47-35 16,6 20 2-16,2 11-17 0,2 5 0 15,-4 1 10-15,-1-7-15 16,-6-9-2-16,2-9 1 16,-4-11-22-16,-2-13-12 15,-1-10-26-15,-7-11-45 16,-3-10-50-16,-1-11-140 16</inkml:trace>
  <inkml:trace contextRef="#ctx0" brushRef="#br0" timeOffset="14032.76">18565 2274 382 0,'0'0'45'0,"0"0"29"15,0 0 31-15,0 0-52 16,0 0 10-16,21 110-13 16,-8-31-22-16,1 22-1 15,3 15-9-15,2 3-2 16,-1 5-2-16,-1-10 0 16,-2-10 2-16,-2-8-16 15,-2-13 0-15,-3-14 0 0,-1-9-13 16,-4-13-7-16,0-9-8 15,-1-9-22-15,-2-8-21 16,0-7-84-16,-3-7-199 16</inkml:trace>
  <inkml:trace contextRef="#ctx0" brushRef="#br0" timeOffset="15902.83">17938 4034 586 0,'0'0'4'16,"2"111"7"-16,1-54-4 16,-3 0 33-16,0-4 20 0,0-5-24 15,0-6-9 1,0-6-27-16,0-10 1 0,0-7-10 15,0-9-10-15,0-5-46 16,0-5-82-16,0 0-201 16</inkml:trace>
  <inkml:trace contextRef="#ctx0" brushRef="#br0" timeOffset="16128">17882 3890 166 0,'0'0'0'16,"0"0"1"-16,0 0 43 16,76-70 41-16,-60 70-58 15,-1 0 3-15,-5 8 11 0,1 14-8 16,-4 7-6-16,-6 4-13 16,-1 3-14-16,0 0 0 15,-5-3-15-15,-10-2-22 16,0-4-14-16,1-5-97 15,4-9-13-15</inkml:trace>
  <inkml:trace contextRef="#ctx0" brushRef="#br0" timeOffset="16332.96">18201 3926 256 0,'0'0'112'0,"0"0"-67"16,21 87 31-16,-12-49-19 16,-4-1-9-16,0-7-15 15,0-3-30-15,2-7-3 16,2-5-29-16,-2-7-104 16,-2-7-146-16</inkml:trace>
  <inkml:trace contextRef="#ctx0" brushRef="#br0" timeOffset="16608.61">18498 3818 24 0,'0'0'77'0,"0"0"46"16,25 79 24-16,-25-45-30 15,0 1-20-15,-1-2-38 16,-11-2-28-16,-3-1 8 16,-2-5-35-16,1-5-4 15,0-5-23-15,2-7-66 16,1-5-127-16</inkml:trace>
  <inkml:trace contextRef="#ctx0" brushRef="#br0" timeOffset="16768.36">18441 3978 120 0,'0'0'56'15,"0"0"-13"-15,0 0 19 16,0 0-12-16,84 53-42 15,-65-36-8-15,2-2-1 16,-4 0-186-16</inkml:trace>
  <inkml:trace contextRef="#ctx0" brushRef="#br0" timeOffset="17072.93">18716 3975 248 0,'0'0'83'0,"0"0"-42"16,0 0-32-16,0 0-1 15,0 0 6-15,0 0 53 16,-68-31-45-16,58 31 20 16,2 8 0-16,2 6-3 15,1 1-16-15,5 2-6 16,0 2-17-16,0 2 18 0,11 1-18 15,7-3-1-15,2-1 1 16,4-5 0-16,1-6-2 16,2-4-3-16,2-3-29 15,-3 0-1-15,0-13-42 16,-4-6-70-16,-5-3-195 16</inkml:trace>
  <inkml:trace contextRef="#ctx0" brushRef="#br0" timeOffset="17271.84">18883 3785 400 0,'0'0'89'16,"0"0"-13"-16,0 0 2 15,0 0 0-15,0 0-19 16,0 0-17-16,-13-4-22 0,13 33-20 16,0 11 3-16,0 4-3 15,0 0-7-15,3-3 4 16,8-4-31-16,3-5-23 15,-1-5-32-15,4-4-85 16,1-8-99-16</inkml:trace>
  <inkml:trace contextRef="#ctx0" brushRef="#br0" timeOffset="17525">19063 3993 391 0,'0'0'165'0,"0"0"-66"16,0 0-30-16,0 0-31 16,0 0-2-16,0 0-36 15,20 67 0-15,4-42 4 16,4 1 0-16,-1 0 6 16,-4-3-7-16,-4-5 0 15,-10-5 6-15,-6-2-9 16,-3-3-2-16,-10-3-1 15,-17-5-58-15,-4 0-60 16,-5-10-54-16,7-12-210 16</inkml:trace>
  <inkml:trace contextRef="#ctx0" brushRef="#br0" timeOffset="18917.58">19676 2984 363 0,'0'0'56'0,"0"0"-32"16,0 0 28-16,0 0-2 15,0 0-21-15,18-72 3 16,-9 45-11-16,-1-1 18 15,-1-3-10-15,-1 0 0 0,-3-1 7 16,0-1-11-16,0 4-9 16,-1 3-9-16,0 8-7 15,-1 10 12-15,0 7-12 16,-1 1-2-16,3 0-2 16,4 4 8-16,4 11-3 15,1 7-1-15,3 8 1 16,-4 4-9-16,3 2 8 15,-2 3-8-15,0-4 2 16,1-3 1-16,-3-4-23 16,0-6-5-16,-5-7 13 15,-2-5 10-15,-1-6-17 0,-2-4 2 16,0 0 10-16,-12 0-32 16,-9-14 15-1,-6-4 28-15,-1-4 4 0,-5-1 37 16,-1-3-11-16,0 3 4 15,2 1 27-15,5 5-40 16,10 3 9-16,7 6-4 16,4 2-14-16,6 2-8 15,3 0-8-15,22-3 8 16,15 0-2-16,10 1 4 16,7 0 3-16,0 6-5 15,-4 0-3-15,-7 0-5 16,-10 12-7-16,-10 3-32 0,-11 0 1 15,-12 1-31-15,-3 2-8 16,-15 0 4-16,-15 0-116 16,-7-2-11-16</inkml:trace>
  <inkml:trace contextRef="#ctx0" brushRef="#br0" timeOffset="20909.71">20515 2321 406 0,'2'80'14'0,"9"14"52"15,3 13 14-15,0 12 10 16,0 5-37-16,0-1-23 16,-1-7 3-1,-3-11-27-15,-2-15 0 0,-1-14-4 16,-4-11-2-16,-1-15 0 15,-2-13-29-15,0-9-26 16,0-14-40-16,0-10-97 16,-2-4-160-16</inkml:trace>
  <inkml:trace contextRef="#ctx0" brushRef="#br0" timeOffset="21517.23">20539 2103 410 0,'0'0'46'0,"0"0"-28"15,0 0 2-15,0 0 38 16,0 0 18-16,85-37-37 16,-35 27-3-16,17 0-1 15,18-4-19-15,13-2 15 16,8 0-21-16,1 1-9 15,-3 6 7-15,-5 3-8 16,-9 2-1-16,-7 4-5 16,-12 0-34-16,-11 0-17 0,-16-2 6 15,-14 2 5 1,-8 0 22-16,-6 0 4 0,-5 0 16 16,-2 2 4-16,-3 10 15 15,-2 6 49-15,0 8-20 16,-1 8-25-16,2 8 3 15,1 9-20-15,3 12 9 16,-2 11-6-16,2 9-2 16,0 7 5-16,-3 9-8 15,-4 10 0-15,-1 3 5 16,-1 4-5-16,0 1 0 16,-1-9 0-16,-8-7 3 15,-3-8 5-15,0-11-8 16,0-11 1-16,2-13-5 0,1-12 3 15,-2-15-33-15,2-10-46 16,-2-13-126-16</inkml:trace>
  <inkml:trace contextRef="#ctx0" brushRef="#br0" timeOffset="21833.17">20523 3467 741 0,'0'0'1'0,"0"0"1"16,79-13-1-16,5 1 11 15,27 0 29-15,22 2-12 16,18-4-12-16,7 2-16 16,7-2 4-16,-4-2-8 15,-13 2 3-15,-15 4-31 16,-26 0-43-16,-26 1-76 16,-27 4-175-16</inkml:trace>
  <inkml:trace contextRef="#ctx0" brushRef="#br0" timeOffset="22283.75">20674 2456 741 0,'0'0'45'0,"0"0"-37"15,0 0-8-15,0 0 12 16,130 16 33-16,-56-2-30 16,11-2 3-16,5 0-11 15,8-2-5-15,-3-3-4 16,-1 0 1-16,-4 1-6 15,-9 2 4-15,-6 6-26 0,-16 1-31 16,-21 4-38-16,-21 3-101 16,-17 1-191-16</inkml:trace>
  <inkml:trace contextRef="#ctx0" brushRef="#br0" timeOffset="22536.31">20620 3119 826 0,'0'0'0'16,"0"0"2"-16,105 0 4 0,-4-12 0 15,27-3 27-15,17-3-12 16,3 3-12-16,4 0-7 15,-14-1-4-15,-24 2-44 16,-27 2-86-16,-33 4-462 16</inkml:trace>
  <inkml:trace contextRef="#ctx0" brushRef="#br0" timeOffset="22869.75">20863 1987 712 0,'0'0'18'0,"-16"86"-17"0,16-21 7 16,11 12 7 0,13 12-2-16,5 9 25 0,3 5-25 15,2 9-6-15,-4 2 2 16,-5-3-8-16,-5-5-2 16,-5-12-3-16,-7-9-32 15,-2-11-13-15,-3-12-87 16,-1-19-136-16</inkml:trace>
  <inkml:trace contextRef="#ctx0" brushRef="#br0" timeOffset="23138.27">21331 2092 615 0,'0'0'29'0,"-3"90"-27"0,3-20 15 15,0 11 23-15,0 6 7 16,1 9-5-16,10 12-26 16,-1 1-12-16,-2 1 4 15,-1-3-8-15,-2-11 0 16,-5-8-3-16,0-13 3 15,0-8-39-15,0-12-54 16,0-9-200-16</inkml:trace>
  <inkml:trace contextRef="#ctx0" brushRef="#br0" timeOffset="24333.97">20567 3964 419 0,'0'0'109'16,"0"0"-36"-16,0 0-30 15,0 0-14-15,0 0 5 16,-14 97-18-16,14-65 3 16,11-2-19-16,1-6 5 15,3-4 1-15,-3-7-6 16,2-6-4-16,-3-6 4 16,5-1-7-16,-3-1 4 15,1-18 1-15,-1-2-1 16,-2-3-4-16,-2-1-2 0,-3 0 9 15,-2 2 1-15,1 3 1 16,-4 4 6-16,1 6-3 16,-1 5-5-16,1 5 22 15,1 0-20-15,3 21 21 16,8 12-12-16,6 11-11 16,3-3-6-16,2-2 3 15,1-9 3-15,0-10-7 16,-5-8 3-16,-1-12-4 15,-3 0 7-15,-5-7-9 16,2-16-1-16,-5-4 1 16,-2-4 10-16,0-2 6 15,-2 0-6-15,-3-1-7 0,3 1-36 16,-4 7-73-16,-1 8-130 16</inkml:trace>
  <inkml:trace contextRef="#ctx0" brushRef="#br0" timeOffset="24804.6">21102 4160 28 0,'0'0'31'15,"0"0"33"-15,0 0 14 0,47-77 32 16,-45 60-27-1,0-1-28-15,-2 5 4 0,0 6-7 16,-2 2 12-16,-5 3 27 16,-3 2-43-16,0 0-16 15,-1 9-7-15,3 9-7 16,2 5-18-16,4 5 0 16,2-2 0-16,0 0 2 15,4-4-2-15,11-2-9 16,3-6-5-16,1-6-11 15,4-8-14-15,0 0-10 16,-1-5-16-16,-1-12 16 16,-1-3-3-16,-2-3 14 15,-5 1-1-15,-3 1 12 0,-1 5 17 16,-6 0 10-16,-1 2 25 16,-2 3 33-16,0 3-4 15,0 4 1-15,0 4 2 16,0 0-19-16,0 0-4 15,3 13 1-15,1 13-28 16,3 8-7-16,2 8-14 16,-1-6-25-16,0-5-7 15,1-6-74-15,-1-10-77 16</inkml:trace>
  <inkml:trace contextRef="#ctx0" brushRef="#br0" timeOffset="24984.83">21318 3993 499 0,'0'0'35'15,"0"0"-35"-15,0 0-20 16,0 0-2-16,0 0 13 16,0 0 4-16,65 1-7 15,-34 7-98-15,-1-4-96 16,-4 0 61-16</inkml:trace>
  <inkml:trace contextRef="#ctx0" brushRef="#br0" timeOffset="25266.78">21537 4018 6 0,'0'0'99'0,"0"0"139"16,0 0-50-16,0 0-85 15,0 0-59-15,0 0-13 16,-33 71 0-16,25-57-30 16,2 0-1-16,2-4 9 15,4 3-6-15,0-2-2 16,0 1-1-16,7-4-2 15,9-1-4-15,0 0-16 16,4-3-1-16,1 4 11 16,0 0 5-16,-4 2 7 15,2 2-1-15,-6 3 1 16,-2 6 5-16,-4 0-5 16,-4 4 0-16,-3-5 1 15,0 3 0-15,-1 3-2 0,-11-3-24 16,-6 0-56-16,2-6 14 15,5-10-84-15,4-7-119 16</inkml:trace>
  <inkml:trace contextRef="#ctx0" brushRef="#br0" timeOffset="25622.02">21727 3755 4 0,'0'0'557'16,"0"0"-497"-16,0 0-14 16,0 0 6-16,0 0 4 0,0 0-40 15,0 87-7-15,0-37-9 16,0 0 0-16,-2-7 1 16,2-7 1-16,0-7-1 15,0-8-1-15,0-4 0 16,2-7 0-16,7-8 0 15,8-2-7-15,4 0 3 16,5 0-3-16,-3-5-2 16,0 3-5-16,-1 2 4 15,-5 0 4-15,-1 6 6 16,-4 5-1-16,-1 4 1 16,-6-2 2-16,-2 2-2 15,0 0-12-15,1-3-32 16,3-3-48-16,-2-3-110 0,0-4-132 15</inkml:trace>
  <inkml:trace contextRef="#ctx0" brushRef="#br0" timeOffset="25886.48">22031 3775 356 0,'0'0'54'16,"0"0"37"-16,0 0 11 15,0 0-27-15,0 0-15 16,0 0-3-16,0-38-19 16,2 50-20-16,0 14-8 0,2 7-9 15,3 8-1-15,1 4 0 16,-1-2-3-16,1-4-6 16,-3-3-19-16,1-10-6 15,-2-3-1-15,-3-6-43 16,0-7-53-16,-1-7 0 15,0-3-47-15,0 0-25 16</inkml:trace>
  <inkml:trace contextRef="#ctx0" brushRef="#br0" timeOffset="26222.54">22044 4042 114 0,'0'0'181'16,"0"0"-28"-16,0 0-32 16,0 0-30-16,0 0-42 15,0 0-16-15,-46-36-20 16,58 34-7-16,13 0-4 15,10-4 0-15,5-4-2 0,0 0 0 16,-1 0 0-16,-4 2-1 16,-9 2-6-16,-6 2 7 15,-7 2 0-15,-7 2 0 16,-3 0 7-16,-3 0 6 16,0 0 6-16,0 0 21 15,0 0-28-15,0 3-10 16,0 4 1-16,0-1-3 15,0 8 0-15,10 3-3 16,4 3 3-16,4 2-3 16,-6-4 4-16,-3 0-1 15,-6 0 2-15,-3-6 0 0,-1 0-2 16,-19-5-9-16,-8-6-40 16,-6-1-5-16,0-10-109 15,3-8-264-15</inkml:trace>
  <inkml:trace contextRef="#ctx0" brushRef="#br0" timeOffset="26565.04">22470 2841 777 0,'0'0'21'0,"0"0"2"15,0 0-23-15,0 0 0 16,0 0 5-16,0 0-1 15,109 0-1-15,-41 0 4 16,6-3-7-16,-3-7-28 16,-3-2-66-16,-16 1-79 0,-9 0-35 15,-15 1-76 1</inkml:trace>
  <inkml:trace contextRef="#ctx0" brushRef="#br0" timeOffset="26770.22">22849 2683 454 0,'0'0'88'16,"0"0"-63"-16,0 0-25 16,0 0 2-16,0 0 8 15,0 0 25-15,72-20 1 16,-30 20-7-16,4 11-29 16,-10 10 0-16,-6 5 0 15,-13 2 0-15,-12 6-2 0,-5-1-8 16,-10 1 7-1,-16-2-19-15,-3-5-59 0,-3-8-33 16,7-3-152 0</inkml:trace>
  <inkml:trace contextRef="#ctx0" brushRef="#br0" timeOffset="27599.57">23500 2612 458 0,'0'0'108'0,"0"0"-58"0,0 0 20 15,-73 52-38-15,57-21-8 16,5 5 1-16,5 4-9 16,6 2-11-16,0-3 1 15,11-4-2-15,8-6-8 16,1-5 3-16,2-9-6 16,0-8-15-16,4-7-19 15,-4 0-37-15,1-12-9 16,-7-8-11-16,-5-3 29 15,-7-2 69-15,-4-1 3 16,0-4 70-16,-6-1-15 16,-8-1 17-16,4-1 2 0,0 2-48 15,5 7-11 1,4 6-4-16,1 8-8 0,0 2-1 16,4 7-5-16,9 1 12 15,2 1 20-15,3 17-31 16,4 10 9-16,-2 6-8 15,-2 4 0-15,-2 3 1 16,-2-4-3-16,0-5 0 16,-1-8-5-16,1-7 3 15,-5-6-6-15,-1-7-17 16,0-4-2-16,-3 0 13 16,3-11-27-16,0-6 37 15,2-9-2-15,-1-4 6 16,3-4 0-16,-4 0-14 0,0 4 12 15,4 8-5-15,-5 6 7 16,-4 8 0-16,0 7 2 16,-2 1 0-16,0 0 11 15,5 19 16-15,-1 9-19 16,2 8-10-16,3-2 0 16,3-9-22-16,-2-6-39 15,7-11-79-15,-4-8-72 16</inkml:trace>
  <inkml:trace contextRef="#ctx0" brushRef="#br0" timeOffset="28667.11">24034 2406 404 0,'0'0'101'0,"0"0"-26"15,0 0-18-15,0 0-2 16,0 0 21-16,0 0-19 15,15 8-46-15,-11 38-8 16,-1 7 3-16,-3 1-4 16,0-4-4-16,2 0-1 15,-2-3-28-15,0-4-15 16,0-6-32-16,0-8-29 16,-9-7 19-16,1-10 5 0,-2-8 51 15,2-4-2 1,-1 0 27-16,-2-15 7 0,-2-8-15 15,5-6 15-15,2 1 3 16,6-2 6-16,0 3 10 16,3 5-15-16,15 5 2 15,1 1 10-15,7 6-11 16,-1 0-4-16,4 0 7 16,0 3-2-16,0 0 20 15,-2 2-13-15,-3 5 17 16,-4 0 34-16,-4 1 13 15,-3 23-12-15,-2 13-2 16,-2 22-37-16,-3 11-7 16,-4 12-13-16,1 6 0 0,0 2 21 15,-1 3-12-15,1-4-3 16,-3-8-4-16,0-12-7 16,0-13-1-16,0-12 0 15,0-16 0-15,0-14 0 16,0-10-2-16,0-4-28 15,-3-22-30-15,-5-14 26 16,-2-16 31-16,0-9 0 16,0-10 3-16,-1-12 5 15,2-9-5-15,4-11 1 16,5-2 9-16,0 4 12 16,11 14 2-16,7 20-18 15,6 20-4-15,-2 20 10 16,-3 14-9-16,-4 8 4 0,-3 5 1 15,-4 0-7-15,-4 6 5 16,-2 18 1-16,-2 5-2 16,0 7-4-16,-2 0-1 15,-8-2-1-15,4-2-7 16,1-6 0-16,4-8-1 16,1-8-9-16,0-4-4 15,0-6 13-15,10-1-15 16,5-14 5-16,2-9 1 15,5 1 7-15,-1-3 9 16,0 2-1-16,0 5 3 16,-3 6 3-16,-5 4-1 15,-3 7-2-15,-5 2 22 0,-2 0 4 16,0 4 8-16,0 16-9 16,-3 7-10-16,3 3-1 15,-3-1-12-15,3-7-2 16,2-4 0-16,0-5-1 15,3-4 1-15,-2-6-17 16,0-3-12-16,1 0 10 16,2-3-28-16,2-11 22 15,-1-4 23-15,0-1-1 16,2-1 1-16,-1 2-3 16,1 1 5-16,-5 4 2 15,1 4-2-15,-5 8 0 16,-1 1 1-16,2 0-1 0,-3 0 20 15,4 5-20-15,-1 1 0 16,2 1-20-16,2-7-95 16,2 0-95-16,-1-11-93 15</inkml:trace>
  <inkml:trace contextRef="#ctx0" brushRef="#br0" timeOffset="28972.66">24768 2526 61 0,'0'0'98'16,"0"0"12"-16,0 0 12 15,6-81-18-15,-6 77 19 16,0 4-5-16,0 0-56 16,0 11-8-16,0 20-40 0,2 13-11 15,1 7-2-15,7-2-1 16,-4 1 0-16,2-6-4 16,-4 1-8-16,-4-10-8 15,0-4 2-15,0-10-12 16,-4-8-4-16,-10-6-19 15,1-7-12-15,-4 0 11 16,-1-12 54-16,3-13 24 16,5-8 25-16,3-3-20 15,7-1-2-15,7 8-27 16,17 3-10-16,12 6 6 16,4 9-43-16,0 6-73 0,-3 5-259 15</inkml:trace>
  <inkml:trace contextRef="#ctx0" brushRef="#br0" timeOffset="29716.72">23559 3741 107 0,'0'0'188'0,"0"0"-8"0,0 0-79 15,11 118-15-15,-6-61-23 16,-2 5-19-16,5 1-3 16,-3-1-14-16,1-2-13 15,1-4 8-15,-2-5-18 16,0-10-4-16,-4-10 1 16,0-13-1-16,-1-8-6 15,0-10-24-15,0-2-50 16,2-20-32-16,-2-13 6 15,1-10 35-15,1-4-33 16,-1-7 20-16,-1-4 37 16,0-6 47-16,0-1 24 0,4 1 72 15,1 13-8-15,6 12-32 16,1 10-20-16,4 9 3 16,0 5-1-16,1 9-2 15,1 1 1-15,-5 7 9 16,1 0-15-16,-7 14 2 15,-2 12-15-15,-4 8-1 16,-1 7-12-16,-6 5-5 16,-13 0-11-16,3-5 10 15,-3-9-31-15,7-12-23 16,5-9-36-16,6-11-35 16,1 0-95-16,0-16-31 15</inkml:trace>
  <inkml:trace contextRef="#ctx0" brushRef="#br0" timeOffset="29868.54">23792 3830 1 0,'0'0'56'16,"0"0"15"-16,0 0 9 16,0 0 65-16,78-50-61 15,-68 50-7-15,2 20-3 16,-5 17-34-16,0 8-20 16,-4 4-20-16,-3-1-9 15,1-9 4-15,1-9-85 16,1-15-92-16,2-8-179 15</inkml:trace>
  <inkml:trace contextRef="#ctx0" brushRef="#br0" timeOffset="30092.37">24275 3657 505 0,'0'0'166'15,"0"0"-113"-15,0 0-40 16,-28 110 6-16,6-57 35 16,0-1-20-16,-1-8-15 15,0-6-19-15,2-10-11 16,0-8-22-16,2-9-23 16,4-10-93-16,1-1-69 15,7-7-75-15</inkml:trace>
  <inkml:trace contextRef="#ctx0" brushRef="#br0" timeOffset="30242.33">24110 3817 129 0,'0'0'129'0,"0"0"-15"15,0 0-14-15,0 0-45 16,93-17-27-16,-68 31 6 16,1 6-7-16,-2 1-27 15,-5 4-33-15,-2-1-69 16,-1-1-111-16,-5-2-25 15</inkml:trace>
  <inkml:trace contextRef="#ctx0" brushRef="#br0" timeOffset="30534.05">24474 3996 163 0,'0'0'67'0,"0"0"36"16,0 0-13-16,0 0-40 15,0 0-25-15,64-90-18 16,-58 64 3-16,-3 5-10 15,-3 3 13-15,0 4 28 16,0 1 0-16,-7 5 21 16,-4 2-19-16,-5 3-5 15,1 3 9-15,-1 0-27 16,3 11-5-16,-1 9 13 16,7 6-10-16,7 6 6 15,0 3-23-15,1 2 0 0,15-4-1 16,3-8-6-16,5-9-17 15,-2-6 0-15,4-10-44 16,1-1-46-16,1-23-62 16,-2-11-121-16</inkml:trace>
  <inkml:trace contextRef="#ctx0" brushRef="#br0" timeOffset="30745.81">24814 3436 213 0,'0'0'163'0,"0"0"20"16,0 0-36-16,0 0-68 0,0 0-31 16,-30 81-19-16,25-13-29 15,3 8 0-15,2 6 21 16,0 2-21-16,2-5 0 16,8-7-20-16,-1-10-1 15,1-15-16-15,2-14-76 16,4-10-119-16,4-15-177 15</inkml:trace>
  <inkml:trace contextRef="#ctx0" brushRef="#br0" timeOffset="30936.39">25043 3866 252 0,'0'0'108'0,"0"0"41"0,0 0-24 15,0 0-35 1,-76-38-35-16,68 70-9 0,8 12-33 15,16 8-13-15,25-1 6 16,11-2-6-16,-2-7 20 16,-6-9-15-16,-23-4-3 15,-21-2 6-15,-44 3-8 16,-43 6-88-16</inkml:trace>
  <inkml:trace contextRef="#ctx0" brushRef="#br0" timeOffset="35424.85">19568 2334 649 0,'0'0'84'0,"0"0"-36"16,0 0-27-16,0 0-12 15,0 0 9-15,0 0 0 16,0-79 1-16,6 46-19 15,1-2-3-15,3-2 1 16,-3 2-3-16,-1-2-25 0,-2 5-15 16,-4 2-58-16,0 8-122 15,0 5-177-15</inkml:trace>
  <inkml:trace contextRef="#ctx0" brushRef="#br0" timeOffset="35658.92">19509 1931 443 0,'0'0'35'0,"0"0"-17"16,0 0 30-16,0 0 31 15,0 0-24-15,25-82-16 16,-13 74-11-16,1 4-5 16,-2 2 4-16,0 2-13 15,4 0-7-15,-2 7 21 16,4 8-27-16,2 2 1 0,-6-4-2 15,1 3-5 1,-4-2-15-16,-5 0-18 0,-4-1-83 16,-1-1-249-16</inkml:trace>
  <inkml:trace contextRef="#ctx0" brushRef="#br0" timeOffset="36184.17">19258 1335 330 0,'0'0'2'16,"0"0"4"-16,0 0-6 15,0 0 4-15,0 0-7 0,67-72 6 16,-64 62 1-16,-3 1-1 16,0 0 38-16,-6 4 39 15,-13 3-68-15,-2 2-1 16,-1 0-6-16,2 0 4 16,1 10 44-16,6 1-17 15,1 1 4-15,5 3-33 16,7 1 10-16,0 1 0 15,0 1-6-15,17 0-9 16,5 0 2-16,6-6-4 0,7-4-10 16,2-7-45-1,5-1-62-15,-3-9-63 0,-5-9-93 16</inkml:trace>
  <inkml:trace contextRef="#ctx0" brushRef="#br0" timeOffset="36416.78">19458 1019 301 0,'0'0'233'16,"0"0"-187"-16,0 0 29 16,0 0-41-16,0 0 6 15,0 0-7-15,-11 57-18 16,11-23-5-16,0 4-4 0,1 0-5 15,5 0 5-15,-3-2-6 16,-1-4-17-16,3-5-99 16,-1-11-206-16</inkml:trace>
  <inkml:trace contextRef="#ctx0" brushRef="#br0" timeOffset="36753.9">19540 1258 371 0,'0'0'77'0,"0"0"-77"16,0 0 22-16,0 0 23 0,0 0-11 15,0 0-8 1,84-60-8-16,-66 46-18 0,-2-2-7 16,-8 4 6-16,-4 2-2 15,-4 2-5-15,0 0 0 16,-1 2 8-16,-10 2 20 15,0 2-13-15,-3 2 49 16,6 0-1-16,1 0-2 16,3 0-8-16,1 5-25 15,3 10-16-15,0 1-2 16,0 4-1-16,12-3-2 16,4-6 1-16,6-3-9 15,2-8-4-15,1 0-45 16,0 0-40-16,-5-6-8 15,-2-7-95-15,-1-4-103 0</inkml:trace>
  <inkml:trace contextRef="#ctx0" brushRef="#br0" timeOffset="37684.32">19821 1061 362 0,'0'0'114'0,"0"0"-2"15,0 0-50-15,0 0-5 16,0 0 0-16,0 0-37 15,0 23-12-15,0-5 1 16,0-1-9-16,0-5 8 16,0-5-8-16,0-2 7 15,0-4-1-15,0-1-6 0,0 0-1 16,0 0 1-16,0 0 8 16,3-11-8-16,4-3-2 15,4-3-9-15,-1-1 8 16,1 0-21-16,-1 6 6 15,-1 0 8-15,-4 5 3 16,0 5 5-16,-3 2-8 16,1 0 10-16,-2 0-1 15,2 1 5-15,3 14-4 16,1 2 2-16,0 3 1 16,-2 0-3-16,0-6-1 15,0-3 1-15,-2-6-3 16,0-3 3-16,-1-2-4 15,1 0-5-15,1 0-37 16,1-10 46-16,3-5-9 0,0-4-38 16,1-1 5-16,-2 5 2 15,-1 0 31-15,2 4 7 16,-4 5 2-16,1 2 0 16,-1 4-2-16,-1 0 0 15,5 0 2-15,1 0 19 16,2 8 24-16,5 1-36 15,-5-3-7-15,4 0 0 16,-1-4 0-16,-1-2-6 16,-3 0 2-16,-1-2-22 0,-2-8 8 15,-1 1 7-15,-3-4 8 16,-3 0 3-16,0 2 0 16,0 0 0-16,0-1 9 15,0 4-9-15,-5 2 0 16,-2 4 0-16,2 2 3 15,0 0 4-15,2 0-2 16,1 3 8-16,2 9-10 16,0 3-1-16,0 0-2 15,0-1 3-15,0-3-3 16,8-3 0-16,2-3-1 16,0-4-6-16,-1-1 3 15,3 0 2-15,0 0-4 16,3-6 0-16,-2-5 3 15,2 0-8-15,-5 1-5 0,3-1 5 16,-3 6 7-16,-3-2 3 16,0 4 1-16,-3 3-2 15,-2 0 2-15,0 0 21 16,0 0-1-16,0 0 6 16,3 2 24-16,1 7-31 15,-3-2-18-15,6-2-1 16,-5 1 1-16,0-3-4 15,0-2-21-15,-1-1-17 16,0 0 18-16,3 0-15 16,3 0 19-16,0 2-35 15,-1 2-9-15,-1-1-106 0,0-2 16 16</inkml:trace>
  <inkml:trace contextRef="#ctx0" brushRef="#br0" timeOffset="37909.29">20456 811 223 0,'0'0'169'0,"0"0"-65"16,0 0-26-16,0 0-6 16,0 0-25-16,0 0-29 15,8 20 2-15,1 6-14 16,1 2 5-16,-3 6-11 0,0-1-2 15,-3 2 2 1,1-5-45-16,-2-2-40 0,-3-4-118 16,0-4-166-16</inkml:trace>
  <inkml:trace contextRef="#ctx0" brushRef="#br0" timeOffset="38073.41">20491 985 237 0,'0'0'125'16,"0"0"-85"-16,0 0-6 16,0 0-21-16,0 0-3 0,0 0-10 15,76-48-39-15,-59 46-136 16,-2 0-53-16</inkml:trace>
  <inkml:trace contextRef="#ctx0" brushRef="#br0" timeOffset="38199.26">20647 939 53 0,'0'0'146'0,"0"0"-19"15,0 0-33-15,0 0-8 16,0 0-29-16,0 0-32 16,64 13-4-16,-49-13-19 15,3 0-4-15,4-10-31 16,5-1-128-16,6 1-176 16</inkml:trace>
  <inkml:trace contextRef="#ctx0" brushRef="#br0" timeOffset="38839.69">20958 859 293 0,'0'0'336'0,"0"0"-284"16,0 0-47-16,0 0 40 16,0 0-20-16,0 0-3 15,21 94-9-15,-12-72-10 0,-1-5-2 16,0-3-1-16,-2-7 1 16,-2-4-3-16,0-3-1 15,-2 0-19-15,4 0-6 16,2-13 18-16,-2-5 1 15,1-4-13-15,-1 0 21 16,0 0-2-16,-1 2 6 16,-2 1 1-16,1 4 9 15,0 5 4-15,1 3-1 16,-2 4-4-16,0 3-9 16,3 0 26-16,0 0-28 15,4 13 6-15,1 4 8 16,-1-1-12-16,1 2-2 0,-2-4-1 15,-1-4 0-15,-1-4-2 16,1-5 2-16,-3-1-2 16,1 0-3-16,0 0 0 15,3-7-3-15,-2-5-18 16,0 0 8-16,2-4-14 16,-1 3 19-16,-4 2 8 15,-1 1 5-15,2 4 0 16,-2 2 7-16,-3 2 5 15,2 2 1-15,1 0 14 16,1 0-11-16,2 12 0 16,3 6 0-16,-1 2-16 0,1 0 0 15,-3-7-17-15,1-2-22 16,-1-5-15-16,0-4-78 16,-4-2-94-16,-2 0-114 15</inkml:trace>
  <inkml:trace contextRef="#ctx0" brushRef="#br0" timeOffset="39236.49">21273 831 194 0,'0'0'125'15,"0"0"-106"-15,0 0-19 16,0 0-4-16,0 0 4 16,0 0 3-16,30-30 13 15,-10 29-10-15,-1-1-2 0,-5 2-3 16,-2-3 4-1,-3 2 2-15,0 0 7 0,-1 1-3 16,-4 0 18-16,-2 0 4 16,0 0 23-16,-2 0 13 15,0 0 8-15,0 0 0 16,0 1-34-16,-2 5-15 16,-4 2-21-16,1 0-6 15,4-1-2-15,1 1 0 16,0 2-4-16,4 2 1 15,8 2 4-15,3-1-5 16,-3 2 5-16,0-3 0 0,-3 2 0 16,-4-2 0-1,-2-3 0-15,-1 0 7 0,-2-1-7 16,0-2 0 0,0 1-1-16,-3 1-15 0,-3 1-50 15,0-3-57-15,5-2-119 16,1-4-111-16</inkml:trace>
  <inkml:trace contextRef="#ctx0" brushRef="#br0" timeOffset="39516.12">21493 949 3 0,'0'0'213'15,"0"0"-84"-15,0 0-67 16,58-73-19-16,-35 50-17 16,-1 0-8-16,3 1-17 15,-1-2 2-15,-7 7-2 16,-6 4-1-16,-9 3-20 0,-2 4 20 15,0 3 16 1,0 3 29-16,-11 0-17 0,0 0 6 16,1 4 21-16,-2 5-8 15,5 2-37-15,2 3 15 16,4 1-4-16,1 3-13 16,0-1 2-16,0 0-10 15,11 1 0-15,4 0-6 16,2-1-4-16,2-7-41 15,2 4-98-15,5-6-194 16</inkml:trace>
  <inkml:trace contextRef="#ctx0" brushRef="#br0" timeOffset="41968.38">22101 771 483 0,'0'0'87'0,"0"0"-43"16,0 0 32-16,0 0 7 16,0 0-17-16,0 0-39 0,6 69 4 15,6-6-29-15,-2 11 1 16,0-3 7-16,-3-5-10 16,-3-4 0-16,1-8-1 15,1-8-1-15,-3-13 1 16,-3-9-36-16,0-10-6 15,0-11-23-15,0-3-72 16,0-7-40-16,-5-17-29 16,-4-6 50-16,2-3 157 15,1-3 63-15,2-4 33 16,0-4 18-16,4-4-29 16,0-5-31-16,0 0-13 15,0 0 5-15,7 5 5 16,4 7-21-16,1 7 0 15,2 9-1-15,-1 10-17 0,3 5 1 16,-2 7-5-16,0 3-8 16,-4 0 24-16,0 0-24 15,-3 11 15-15,-6 10 10 16,-1 5-15-16,0 5-1 16,0 2-6-16,-6-5-1 15,-3-2-4-15,1-8-5 16,4-6-7-16,3-8-3 15,1-4-20-15,0 0-27 16,0-6-33-16,4-16 28 16,11-6 25-16,1-6-43 15,3 1-38-15,0 1 39 0,0 2 54 16,-2 3 32-16,-1 7 14 16,0 5 6-16,1 7 28 15,-6 4 21-15,0 4-2 16,0 0 13-16,-3 10-13 15,-1 12 1-15,-1 2-35 16,-2 4-21-16,-2-3 2 16,-2-7-12-16,0 0 0 15,0-8 8-15,0-6-8 16,0 0-4-16,0-4 2 16,1 0-21-16,4 0-23 15,5-14 12-15,5-2 4 16,0-5 15-16,1-2-14 15,-2 1 21-15,-1 3 2 16,-2 2 4-16,-2 3 11 0,-5 5 11 16,-3 5 12-16,-1 2 9 15,0 2 6-15,0 0 4 16,0 2-25-16,0 16-22 16,1-2 0-16,-1 6-6 15,0-1 0-15,2-6 2 16,1 1-2-16,3-6-4 15,2-6 1-15,0-3-6 16,0-1-12-16,0 0 1 16,2-8 2-16,-4-7 10 0,0 0-4 15,-4 0-3 1,-2-1 14-16,0 2-12 0,0 4 5 16,0 0-18-16,-4 1-33 15,3 2-16-15,1 3-21 16,0-2-17-16,7 2 40 15,10 4 43-15,5-2 29 16,1-3-2-16,4 5 3 16,1-3 7-16,-1 3-3 15,-1 0 11-15,-1-2-3 16,-6 2-2-16,1-2 3 16,-8 0 21-16,-7 2 16 15,-1 0 18-15,-4 0 28 16,0 0 60-16,0 0-64 0,-11 0-47 15,-8 10-17-15,1 7-27 16,-3 3 10-16,2 3 5 16,6-1-7-16,3-1-8 15,4-3-2-15,6-1 4 16,0-7-6-16,6-5 3 16,8-5-8-16,7 0-3 15,2-8 0-15,0-16-12 16,3-1-34-16,-3-5-28 15,-6-2 4-15,-4 2 14 16,-3-6 54-16,-6-2 13 16,-1-10 14-16,-1-3 34 0,-2 1 9 15,0 0 13-15,0 14-4 16,0 7-31-16,0 11-9 16,0 12-8-16,0 6 8 15,0 0 2-15,-2 4-8 16,-1 13-18-16,-2 13 9 15,-2 6-11-15,2 10 0 16,2 12 1-16,3-2 3 16,0 1 0-16,0-7-4 15,0-17 0-15,0-3 1 16,8-8-1-16,4-7-5 16,-1-5-7-16,3-8-25 15,-3-2-13-15,4 0 22 16,-3-16-28-16,2-4 12 0,-6 0 12 15,-2 0 27-15,0 0 5 16,-5 4 14-16,1 0-1 16,-2 6 15-16,0 6-14 15,0 0 17-15,0 4-23 16,1 0 2-16,2 0 10 16,2 5-11-16,0 8-4 15,1 5 4-15,2 0-5 16,1 0 0-16,-2-6-4 15,1-1 0-15,1-1-12 16,-1-5-10-16,0-2-15 16,3-3-29-16,-5 0-17 0,4-3 39 15,-1-10-33-15,0-4 25 16,-2-3 40-16,-1 4 12 16,-1-1 15-16,-4 4 22 15,-1 5 12-15,0 0 26 16,0 8-10-16,0 0-12 15,0 0-15-15,0 0-4 16,0 0 1-16,0 0-13 16,3 0-19-16,2 7 2 15,0 2 0-15,5-1-5 0,0 0 1 16,2-2-1 0,6 2-40-16,-1-5-100 0,4-2-225 15</inkml:trace>
  <inkml:trace contextRef="#ctx0" brushRef="#br0" timeOffset="42177.22">23511 608 521 0,'0'0'85'16,"0"0"-4"-16,0 0-21 15,-73 7-6-15,60 1-21 16,7 2 1-16,4-1-21 15,2 3-11-15,0 0-2 16,3 3-2-16,12 0-9 16,6-3-6-16,3-4-48 0,3-6-84 15,1-2-166-15</inkml:trace>
  <inkml:trace contextRef="#ctx0" brushRef="#br0" timeOffset="42398.58">23763 438 118 0,'0'0'57'0,"0"0"7"0,9-85 71 16,-6 74-70-16,-3 7 32 15,0 4 29-15,0 0-49 16,0 4-7-16,0 21-51 0,0 7-12 16,0 9 6-16,0 2-11 15,2 6 9 1,2-3-8-16,1 2-3 0,1-4 0 15,-3-10-37 1,-3-6-89-16,0-6-184 0</inkml:trace>
  <inkml:trace contextRef="#ctx0" brushRef="#br0" timeOffset="42515.55">23730 664 22 0,'0'0'463'0,"85"-49"-404"15,-7 15-10-15,11 10-49 0,3 14-110 16</inkml:trace>
  <inkml:trace contextRef="#ctx0" brushRef="#br1" timeOffset="94781.97">21135 3872 480 0,'0'0'39'16,"0"0"-7"-16,0 0 38 16,0 0-27-16,0 0 1 15,0 0 2-15,0 0-12 16,0 0-17-16,-83-65 7 15,68 61-24-15,-5-3 0 16,-5 2-1-16,-4 2 1 16,-8 2-2-16,-4 1 0 0,-3 0 2 15,-6 0-2-15,-2 4 6 16,-3 13-3 0,-4 3 0-16,-1 4 1 0,0 3 13 15,3 0-15-15,5 3 0 16,2 3 0-16,1 1 0 15,2 3 0-15,2 0 1 16,5 1 1-16,6 4 0 16,9 4-2-16,7 10 0 15,6 6 4-15,8 8-2 16,4 7-2-16,3 4 0 16,20-5 1-16,10-5-2 15,12-8 1-15,13-6 0 0,22-7 4 16,23-4-4-1,19-7 4-15,25-11-4 0,12-10-2 16,7-12-1-16,-1-6-2 16,-10 0-6-16,-5-10 10 15,-8-10 2-15,-7-14-2 16,-6-11 1-16,-9-3 0 16,-7-7 3-16,-8-5-2 15,-10-2-1-15,-11-2 6 16,-18 2-6-16,-18-1 3 15,-22 1 1-15,-15-4-3 16,-11-4 11-16,-11-5-12 16,-21-7-2-16,-11-1-2 15,-13 2 2-15,-13 7-5 0,-13 10-5 16,-16 12 11-16,-10 14-1 16,-11 13 2-16,-9 12 0 15,-1 8-2-15,5 5 4 16,5 10-4-16,17 18-5 15,13 13-18-15,19 10-16 16,15 9-91-16,18 2-158 16</inkml:trace>
  <inkml:trace contextRef="#ctx0" brushRef="#br1" timeOffset="96585.47">20955 5425 561 0,'0'0'87'0,"0"0"-45"16,0 0-20-16,0 0-2 15,0 0 29-15,0 0 6 16,0 82-30-16,6-30 14 0,-1-2-22 15,-1 0-1-15,-3 0 10 16,3-3-5-16,-2-3-14 16,0-6 4-16,1-6-8 15,-1-5-3-15,-1-3 0 16,-1-6 0-16,0-5 0 16,0-8 0-16,0-1-14 15,0-4 10-15,0 0-26 16,0 0-14-16,0 0-5 15,8-16 3-15,7-7-4 0,5-7-19 16,4-6-17 0,2 0-10-16,1-2-10 15,-2 2 29-15,-1 5 7 0,-2 2 55 16,-4 4 15-16,-7 5 11 16,-5 6 35-16,-5 4 22 15,-1 4 53-15,0 1-17 16,-10 5-11-16,-6 0-33 15,-2 0-19-15,-3 10-11 16,0 10-4-16,3 4-7 16,3 2-4-16,2 6 4 15,5-4-4-15,5 2-11 16,3-1-1-16,0-2-3 16,0-2 0-16,9-4-3 15,9-2-3-15,3-5-3 0,6-8-13 16,4-3 8-16,3-3 8 15,3-3-20-15,3-12 1 16,-3-5 8-16,-7 1-18 16,-3-5 7-16,-7 1-26 15,-6-1-1-15,-3-2 17 16,-6 5 17-16,-5-2 21 16,0 4 2-16,0 2 16 15,-10 5 31-15,-3 2-7 16,0 5 5-16,-5 2 2 15,1 3-30-15,0 0-1 16,0 3 6-16,4 11-14 0,1 3 16 16,5 5-22-16,4 6 5 15,3 4 2-15,0 4-9 16,13-1 0-16,8-3-2 16,6-5 0-16,3-7-1 15,6-7-11-15,2-9-11 16,4-4-3-16,0-4-30 15,1-14-4-15,-7-7 8 16,-7 0-23-16,-7-2 25 16,-7 1 31-16,-7-3 19 15,-4 2 2-15,-4 1-1 16,0 2 22-16,0 2 27 16,-8 6-8-16,1 5 16 15,1 3-22-15,0 7-7 16,1 1 9-16,2 0-18 0,1 0-1 15,2 14-9-15,0 10-9 16,0 6 1-16,0 5-2 16,2 0 0-16,5-1 0 15,-2-3 0-15,-3-9 0 16,3-5 9-16,-4-7-3 16,-1-7 1-16,0-1-1 15,0-2 2-15,0 0 22 16,0-12-24-16,2-11-3 15,1-6-2-15,3-4 1 0,3-2-4 16,1 5 0 0,3 0-17-16,1 3-2 0,6 3-10 15,2 3-10-15,4 2-18 16,-2 4-53-16,3 6-36 16,-1 6-115-16</inkml:trace>
  <inkml:trace contextRef="#ctx0" brushRef="#br1" timeOffset="97744.23">21951 5614 387 0,'0'0'109'0,"0"0"-37"15,0 0 17-15,0 0-38 0,0 0-3 16,0 0-25-1,-5 70-1-15,6-44-2 0,4-1-2 16,-1-6-3-16,0-1 21 16,0 0-21-16,-1-6 0 15,-3-2 0-15,2-4-2 16,-2-4-3-16,1-2-6 16,-1 0 0-16,0-5-1 15,3-14-3-15,1-5-2 16,3-12-1-16,4 0 3 15,5-1-3-15,1 1-11 16,-3 6-1-16,1 8 15 16,-4 8-15-16,-3 7 9 15,0 7-2-15,-1 0-21 0,-1 5 16 16,1 13 11-16,4 8 2 16,-5 4 0-16,-1 0 1 15,5 0-1-15,0-1 2 16,2-5-2-16,4 0 0 15,4-8-3-15,2-4 3 16,5-8 1-16,0-4-1 16,3 0-16-16,1-12 16 15,2-8-1-15,-4-4 0 16,-4-4 1-16,-3 1 0 16,-5-3 0-16,-2 3 1 15,-7 2-2-15,-5 0 2 0,-3 2 0 16,0 1 2-1,-13 4-3-15,-6 1 0 16,-1 8-2-16,-1 3 5 0,1 6-3 16,2 0 11-16,3 3-4 15,4 16 4-15,2 4 3 16,6 8-12-16,0 3 4 16,3 0-5-16,0-3 5 15,10 0-5-15,7-4 0 16,6-3-1-16,2 0-1 15,3-4 0-15,2-5 1 16,1-8-17-16,4-7 5 16,-1 0-1-16,5-10 10 0,2-16-5 15,0-4-2-15,5-6-8 16,-1-1 9-16,-3-5 4 16,-5-2 2-16,-4 1-1 15,-6 0 3-15,-8-4 1 16,-3 0-1-16,-7-2 2 15,-5-1 6-15,-4 5-6 16,0 5 2-16,-10 8 2 16,-6 12 9-16,-3 6 6 15,-5 11-2-15,-3 3 8 16,0 5 4-16,0 14-26 16,3 9 11-16,2 9-8 15,6 6 1-15,4 9 4 0,8 6-8 16,4 1-3-16,0 5 10 15,4-2-9-15,8 0 3 16,0-2-4-16,2-3-1 16,-5-6 4-16,-1-9-4 15,-2-8 0-15,-3-12-5 16,-1-6 7-16,-2-7-4 16,0-7 3-16,0 1-1 15,0-3 8-15,0 0-7 16,0 0-1-16,0 0 2 15,0 0-2-15,0-2-1 16,-5-3-2-16,1 0 3 16,-1 0-2-16,3 4-5 15,2 0-1-15,0 1 6 0,0 0-13 16,0 0 2-16,0 0-15 16,0 0-11-16,2-3 1 15,12-2-26-15,0 0-68 16,3 0-301-16</inkml:trace>
  <inkml:trace contextRef="#ctx0" brushRef="#br1" timeOffset="98548.34">23577 5326 572 0,'0'0'79'0,"-50"94"-46"15,19-27-11-15,-5 14 35 0,-3 7 18 16,-5 6-16-16,0-1-18 16,-3-2-10-16,6-6-8 15,7-9-8 1,5-9-13-16,7-11 1 0,6-10-6 15,2-10-11-15,4-7-18 16,6-6-32-16,4-9-10 16,0-7-22-16,7-7-118 15,14 0-51-15</inkml:trace>
  <inkml:trace contextRef="#ctx0" brushRef="#br1" timeOffset="99468.69">23281 6262 244 0,'0'0'63'16,"0"0"-13"-16,0 0-24 0,0 0 26 16,86-72-14-16,-56 48-25 15,3-4-1-15,3-1-10 16,-2 2-2-16,-2 4 6 16,-5 5 20-16,-10 4 1 15,-6 4-11-15,-7 2 11 16,-2 5 21-16,-2-2 8 15,0 3-7-15,0 0-21 16,0 1-1-16,0 1 5 16,0 0-12-16,-6 1 8 0,-4 15 10 15,0 8-37-15,3 12 5 16,3 11-6-16,4 5 6 16,0 3 3-16,0 2-5 15,4-2-2-15,5 3 10 16,0-1-12-16,2 0 0 15,-3-4 1-15,-1-3-1 16,-2-8 0-16,-5-6 0 16,0-8-8-16,0-4 7 15,0-7-19-15,-1-4 8 16,-11-5-1-16,3-6 4 16,-2-2-5-16,1 0-8 15,4-15 4-15,-4-15 0 16,5-11-21-16,-1-10 8 15,3-6-15-15,2-5 10 0,1-5-8 16,0 1 16-16,0 5 28 16,18 4-1-16,5 4 3 15,9 5 9-15,1 8-1 16,-1 8 0-16,1 7 1 16,-3 9 1-16,-1 4 0 15,-5 7 8-15,-5 5-9 16,-6 0-2-16,0 15-1 15,-7 9 6-15,-2 7-3 16,-4 5 0-16,0 2 12 16,0-4-11-16,0-3-8 15,0-8-7-15,0-8 3 0,3-6-5 16,9-7-12-16,6-2-29 16,5-2 18-16,7-18 20 15,4-10 1-15,-1-6 1 16,0-5-8-16,-5-4 12 15,-4-2 2-15,-4 3-4 16,-3-2 4-16,-5-4 5 16,-5-1-5-16,-5-5 2 15,-2 4 0-15,0 6 1 16,-3 14 4-16,-9 12 2 16,1 11 11-16,2 9 18 15,-2 0 1-15,2 11-7 16,-4 19-22-16,2 10-4 15,6 12 1-15,-2 5 4 0,7 3 0 16,0 2 6-16,0 2-14 16,9-3-3-16,4 0 1 15,3-11-1-15,1-7 0 16,2-14-18-16,4-10-8 16,4-17-17-16,1-2-112 15,1-23-213-15</inkml:trace>
  <inkml:trace contextRef="#ctx0" brushRef="#br1" timeOffset="99709.47">24455 5636 587 0,'0'0'98'0,"0"0"-49"15,0 0-19-15,0 0-7 16,-18 77 15-16,12-24-7 15,2 13 9-15,3 6 0 16,1 7-29-16,0 3-6 16,0-5-5-16,0-7 5 15,0-12-5-15,0-14-16 16,3-9-31-16,-3-10-13 16,2-12-75-16,-2-8-182 15</inkml:trace>
  <inkml:trace contextRef="#ctx0" brushRef="#br1" timeOffset="99886.9">24301 6025 560 0,'0'0'74'0,"0"0"-52"16,0 0-13-16,0 0 23 15,0 0 1-15,0 0-22 16,101-64-11-16,-59 64-45 15,-3 0-104-15,-3 5-242 16</inkml:trace>
  <inkml:trace contextRef="#ctx0" brushRef="#br1" timeOffset="100236.2">24538 6286 472 0,'0'0'54'0,"0"0"-49"15,0 0-4-15,0 0 47 16,0 0 10-16,0 0-36 16,79-59-7-16,-62 34-13 15,-6-1-2-15,-2 2 2 16,-9 3-2-16,0 3 17 16,-1 1 14-16,-14 4 3 15,-3 5 2-15,-1 6-2 16,0 2-8-16,-2 8-12 0,4 14 12 15,4 7-11 1,7 5-15-16,4 6 0 0,2-2 0 16,0 0 0-16,10-3-1 15,9-6-1-15,0-5-13 16,5-8-5-16,1-6-9 16,2-10-37-16,0 0-27 15,-1-17-88-15,0-10-45 16,-3-9 4-16</inkml:trace>
  <inkml:trace contextRef="#ctx0" brushRef="#br1" timeOffset="100535.09">24789 6124 36 0,'0'0'78'0,"0"0"8"0,0 0-7 15,0 0 21-15,0 0 32 16,0 0 3-16,0-52-59 16,-2 84-41-16,-1 10-17 15,-2 7-12-15,2-2 14 16,-1-1 5-16,-1-8-9 15,2-7-8-15,-2-9 4 16,0-8 18-16,2-8 0 16,1-6 6-16,0 0-7 15,-1 0-18-15,0-6-7 16,3-13-4-16,0-13 0 16,12-12 0-16,16-2 1 15,8-4-1-15,6 1-6 16,0 6-14-16,-2 6-29 15,-4 9-26-15,-5 10-14 0,-10 10-43 16,-15 8 62-16,-6 0-159 16,-28 8-10-16</inkml:trace>
  <inkml:trace contextRef="#ctx0" brushRef="#br1" timeOffset="101747.82">16672 5519 28 0,'0'0'435'0,"0"0"-330"16,0 0-30-16,0 0 6 0,-95-8-33 15,71 20 4-15,1 9-16 16,2 9-7-16,2 12 19 16,0 16-34-16,5 14 4 15,2 8 6-15,5 1-7 16,7-5-8-16,0-12-9 16,19-7 0-16,10-12-9 15,7-9-3-15,8-14-30 16,4-15-30-16,1-7-37 15,-3-12-170-15</inkml:trace>
  <inkml:trace contextRef="#ctx0" brushRef="#br1" timeOffset="102714.53">16877 5947 307 0,'0'0'114'16,"0"0"-69"-16,0 0-10 16,0 0 23-16,0 0 31 15,0 0-27-15,0-45-22 16,0 40-12-16,0 0 0 16,-4 5 18-16,-6 0-16 15,0 0-5-15,-2 0-15 16,2 10-2-16,1 5 6 15,4 5-14-15,-1 4 0 0,6-1-1 16,0 0 1-16,0 1 0 16,12-4-3-16,4-5-3 15,4-2-3-15,3-7-12 16,3-5-14-16,1-1 26 16,3-7-19-16,4-13-3 15,-3-4 12-15,-1-2 3 16,-3 1 5-16,-5 0 0 15,-5 1 11-15,-9 3-2 16,-3-1 9-16,-3 5 2 0,-2 3 17 16,0 5-9-1,0 3 20-15,0 5-14 0,0 1-6 16,0 0 9-16,0 0-18 16,0 0 1-16,-2 5-9 15,2 11 3-15,-2 6-7 16,1 4 4-16,1-3-8 15,0 1 7-15,0-4-11 16,1 0 6-16,9-2 2 16,1-1-5-16,-1-7 7 15,2-1-14-15,-2-7-3 16,-4-2 8-16,4 0-19 16,-5 0-5-16,-3-10 21 15,1-6 14-15,-3-6 0 0,0 2 2 16,0-5-2-16,0 2 15 15,-6-1-5-15,1 4 0 16,-1 0-4-16,3 1-4 16,3 4 9-16,0-2-11 15,6 2 0-15,8 4 6 16,7 1-5-16,-2 8 6 16,2 2-6-16,0 0 2 15,0 18 5-15,-4 9-8 16,-1 4 0-16,-3 2 6 15,-3-3-6-15,-6-3 0 16,-4-8 0-16,0-6 0 16,0-6 1-16,0-6-1 0,0-1 0 15,0 0 8-15,0-1-2 16,0-15-5-16,2-5-1 16,4-6 0-16,4 2 3 15,-1-1-3-15,4 2 0 16,0 6-3-16,-3 7 5 15,-2 6-2-15,1 5 1 16,1 0-1-16,4 23 14 16,2 13-14-16,1 10 0 15,2 0-3-15,0-8-10 16,2-8-6-16,2-14-38 16,-4-16-140-16,-1-2-314 0</inkml:trace>
  <inkml:trace contextRef="#ctx0" brushRef="#br1" timeOffset="103914.57">17662 5732 309 0,'0'0'106'0,"0"0"-19"16,0 0 8-16,0 0-36 15,4 84-7-15,7-46-12 16,-2 0-21-16,3-9 5 15,0-7-5-15,-4-4-7 16,0-8 12-16,0-4-24 0,-3-2 0 16,-5-4 8-1,5 0 6-15,-1 0-8 0,1-15 0 16,7-6-6-16,-2-7 10 16,4 0-10-16,0 0-9 15,2 0-6 1,0 3 1-16,1 2 7 0,-1 6-7 15,-5 3 9-15,-4 6 0 16,-4 5 5-16,-2 3 0 16,-1 0 3-16,0 0 2 15,0 0 17-15,0 7-14 16,-3 13-5-16,-5 5 8 0,2 5-11 16,4-1-1-1,2 1-2-15,0-3 5 0,2-4-4 16,11-3-1-1,5-5 3-15,-2-7-9 0,3-4-1 16,-3-4-13-16,-5 0-1 16,0-2 3-16,-2-14-17 15,-5-2-2-15,-4-3 24 16,0-6 13-16,0 2 6 16,-13 0 7-16,-3 0 10 15,-2 3 5-15,-2 4 0 16,5 6 1-16,5 6-14 15,1 4 5-15,6 2-16 16,3 0-2-16,0 0-1 16,13-2-7-16,7-2 2 0,11-4 6 15,4-2 1-15,-1-2 1 16,1-1-1-16,-4-2-8 16,0-2 5-16,-6-4-2 15,-4-3 4-15,-4-5-3 16,-9-3 4-16,-3-4 0 15,-5-6 0-15,0-3 0 16,-3 0 4-16,-9 4-2 16,0 5 5-16,-1 12-5 15,2 8 5-15,0 10 27 16,3 6-27-16,-3 0 12 16,-1 22-7-16,2 10-12 0,1 15 0 15,3 9 0-15,4 5 5 16,2 4 6-16,0 2-4 15,5-2 0-15,6 0-5 16,3-8-2-16,6-7 0 16,1-10-4-16,3-9-16 15,1-12 14-15,1-9-28 16,-2-10 4-16,-2 0-12 16,-3-15 21-16,-3-10-12 15,-2-9 20-15,-4 0 13 16,-5-4-2-16,-2 5 6 15,-3 4 1-15,0 6 16 16,0 9 5-16,0 6 7 0,0 5-5 16,0 3-11-1,0 0 20-15,0 5-27 0,0 15-7 16,0 6 2-16,0 4-5 16,0-3 0-16,4-5 0 15,5-6 0-15,-1-6-8 16,1-4-6-16,-3-6-7 15,4 0-6-15,-3 0 11 16,2-16 12-16,1-3-4 16,-5-3 8-16,0 0 0 15,-1 2 2-15,-2 4-2 16,0-1 13-16,2 5-2 0,0 5 6 16,-2 4-16-1,-1 3 1-15,5 0 18 0,1 13-7 16,6 15-2-16,-3 8-6 15,2-3-5-15,-5-3-8 16,2-9-24-16,1-8-36 16,-1-8-118-16</inkml:trace>
  <inkml:trace contextRef="#ctx0" brushRef="#br1" timeOffset="104431.4">18720 5431 391 0,'0'0'111'15,"0"0"-19"-15,0 0-16 16,0 0 9-16,0 0-22 16,0 0-8-16,2-33 10 15,-2 46-45-15,0 15-10 16,0 12-8-16,0 5-2 15,4 5 4-15,1-3-4 16,2 0 0-16,-2-5 1 16,1-4-1-16,-3-4 0 15,0-10-23-15,0-5-13 0,-3-5 1 16,0-4 0 0,0-2-5-16,-3-4 9 0,-3-1-11 15,-2-3 17 1,3 0 7-16,-4-14 18 0,4-8 0 15,-1-6-2-15,2-6 2 16,3 3 14-16,1-1-7 16,0 7 10-16,0 6 4 15,0 4-5-15,8 4 10 16,6 4-4-16,-1 2-9 16,5 5 7-16,-1 0-10 15,3 0 0-15,-1 15 0 16,1 5-7-16,-5 5 17 15,0 6-15-15,-8 2 4 16,-1-2-9-16,-4-1-2 16,-2-4-21-16,0-6-12 15,0-9-45-15,0-7-143 0</inkml:trace>
  <inkml:trace contextRef="#ctx0" brushRef="#br1" timeOffset="104574.56">18843 5504 589 0,'0'0'22'0,"0"0"-22"15,0 0-3-15,0 0-76 16,0 0 17-16,0 0-75 16</inkml:trace>
  <inkml:trace contextRef="#ctx0" brushRef="#br1" timeOffset="105318.36">19044 5606 434 0,'0'0'112'0,"0"0"-21"15,0 0-13-15,0 0-16 16,0 0-34-16,-73 33 19 16,61-5-29-16,5 5-2 15,4 3 9-15,3-2-21 16,0-2 2-16,11-5-1 15,8-6-5-15,2-5-6 16,1-5-11-16,0-6-25 16,-6-3 24-16,-2-2-38 15,-3 0 0-15,-7-3 27 16,-2-11 12-16,-2-4 17 16,0-5 0-16,-2-3 3 0,-8-2 26 15,0-2-28-15,1 0 10 16,4 2-3-16,5 5-7 15,0 3 6-15,0 7 3 16,14 3 3-16,2 5 22 16,0 5-33-16,4 0 14 15,-2 11 0-15,1 16-7 16,0 8 1-16,-4 7-6 16,-4 2-4-16,-6-4 14 15,-3-3-13-15,-2-7-1 16,0-10 5-16,0-10-2 15,0-5 0-15,0-5-3 16,1 0 5-16,5-9-15 0,7-14 3 16,1-7 6-1,7-6 1-15,1 2 1 0,-1 0-1 16,-4 4-5-16,0 5 5 16,-4 9-3-16,-2 6 3 15,-2 4-1-15,-4 6-1 16,5 3 4-16,0 23-1 15,2 10 5-15,-2 10-5 16,-2 5 8-16,-2-4-9 16,0-6-2-16,-1-10-9 15,3-10-11-15,1-11-36 16,2-10-109-16,2-4-211 0</inkml:trace>
  <inkml:trace contextRef="#ctx0" brushRef="#br1" timeOffset="105564.58">19549 5462 396 0,'0'0'215'0,"0"0"-132"16,0 0-51-16,0 0 23 16,-3-73-27-16,22 73 5 15,5 3-7-15,5 16-12 16,3 12 0-16,-6 9-11 15,-8 9-3-15,-6 9 9 16,-11 9-9-16,-1 5-2 16,-14 4-6-16,-12-2-15 15,-5-5 5-15,3-3-23 0,5-13-88 16,9-10-329-16</inkml:trace>
  <inkml:trace contextRef="#ctx0" brushRef="#br1" timeOffset="112916.74">11249 12364 368 0,'0'0'215'16,"0"0"-190"-16,0 0-8 15,0 0 9-15,0 0 4 16,0 0 29-16,0 0-41 16,0 0-5-16,35-13 14 15,-13 9-14-15,0 0 1 16,3 1-14-16,1 0 6 0,2 2 1 16,-1 0-7-1,0-2-2-15,-1 1 0 0,2-2 3 16,0 0-1-1,5 0 0-15,0-4-1 0,-2 3-8 16,-4 0-2-16,-2 1 1 16,-4 3 7-16,-3 1-3 15,0 0 4-15,-6 0-12 16,-4 0 6-16,0 0 1 16,-5 0 5-16,-2 1 2 15,-1-1-1-15,0 2 2 16,0-2 2-16,0 0 5 15,0 0-3-15,-1 0 17 16,-11 0-22-16,-2 0 0 0,1 0 1 16,0 0 0-16,3 0 1 15,1 0-2-15,2 0 0 16,2 0-4-16,-1 0 4 16,3 0-6-16,1 0 6 15,2 0-11-15,0 0 0 16,0 0 0-16,0-2-12 15,0-4-13-15,5-2-10 16,13-3-8-16,8-4-47 16,8 2 1-16,5-2-94 15</inkml:trace>
  <inkml:trace contextRef="#ctx0" brushRef="#br1" timeOffset="113682.73">12409 10505 210 0,'0'0'2'0,"0"0"43"0,0 0 38 16,0 0-19-16,0 0 10 16,-84 2-31-16,72-5-11 15,1-2 8-15,2-1-39 16,2 0 1-16,2 2-2 15,3 0-1-15,-1 1 0 16,2 1-14-16,0 0 1 16,1-1 3-16,-1 1-110 15,-6 0-259-15</inkml:trace>
  <inkml:trace contextRef="#ctx0" brushRef="#br1" timeOffset="114081.29">12251 9925 496 0,'0'0'3'0,"0"0"20"15,0 0 40-15,0 0-24 0,0 0-10 16,0 0 39-16,139-80-20 16,-47 73-12-16,20 7 1 15,14 0-19-15,4 22 18 16,1 8-36 0,-1 5 4-16,1 4 7 0,1-4-7 15,10-2-3-15,11-11 1 16,9-9 1-16,2-11 4 15,-8-2-7-15,-15 0 0 16,-21-6 0-16,-27 0 0 16,-22 2-2-16,-26 0-8 15,-16 2-31-15,-14 2 18 0,-12-1-54 16,-3-2-68-16,-5-3-102 16</inkml:trace>
  <inkml:trace contextRef="#ctx0" brushRef="#br1" timeOffset="115400.57">18217 9957 739 0,'132'-22'2'0,"44"2"-2"16,26 1-23-16,10-1 12 16,-2 2 11-16,-22 6 3 15,-22 5-3-15,-19 4-3 16,-24 3 3-16,-13 0 1 16,-13 0 0-16,-12 0-1 15,-17 0-21-15,-14 0 10 16,-15 0-44-16,-18 0-11 15,-10 0-17-15,-11 0-3 16,0-1-34-16,-21-6-115 16</inkml:trace>
  <inkml:trace contextRef="#ctx0" brushRef="#br0" timeOffset="124550.28">16599 14484 249 0,'0'0'368'16,"0"0"-361"-16,0 0 24 16,-74 40-5-16,67-35-1 15,4-5 25-15,3 0-14 16,0 0-19-16,0-2-17 15,11-15 2-15,13-7 4 16,8-6-6-16,9-6 0 16,3 5 1-16,2 5 1 15,4 8-3-15,-5 10 1 16,2 8 0-16,3 0 0 0,1 16 8 16,4 11-5-16,6 3 5 15,0 0-3-15,-1 2-3 16,0-5-2-16,-2-4 0 15,2-6 0-15,-1-5 0 16,2-6 0-16,1-6-1 16,7 0 1-16,7-18-2 15,13-11-4-15,10-7 6 16,13-8 1-16,6 3-1 16,2 0-11-16,-4 8 3 15,-3 7 8-15,-6 10-5 16,-2 9 4-16,-4 7 1 15,1 0 1-15,-3 17-1 0,-1 8 0 16,1 7 4-16,-2 5-4 16,2 1 9-16,-6-3-9 15,-2-1 1-15,-6-9 2 16,-5-5-2-16,-1-9-1 16,-5-10 0-16,-4-1 0 15,-6-2-2-15,-4-15 2 16,-10-5 0-16,-8 2-2 15,-9 0 2-15,-8 3-6 16,-7 1 1-16,-9 0-33 16,-9 2 0-16,0-2-67 15,-16 4-135-15</inkml:trace>
  <inkml:trace contextRef="#ctx0" brushRef="#br0" timeOffset="125094.22">17058 15185 662 0,'0'0'53'0,"0"0"-52"0,-12 78 7 15,12-23 36-15,0 5-2 16,2 2-16-16,8-4-3 15,0-3-12-15,-5-3 21 16,3-5-28-16,-4-6-3 16,-3-9 5-16,-1-6-4 15,0-11-4-15,0-5-20 16,3-10-34-16,9 0-33 16,3-15-143-16,6-17 84 15,3-8-201-15</inkml:trace>
  <inkml:trace contextRef="#ctx0" brushRef="#br0" timeOffset="125803.36">17223 15330 394 0,'0'0'161'0,"0"0"-123"16,-70 14 28-16,45 8-4 16,3 6-6-16,3 7-9 15,7 4-21-15,6 3-2 16,6-2-12-16,0 0-10 15,4-1 11-15,17-3-13 16,4-1 0-16,3-6-2 0,5-4-1 16,2-9-2-1,3-6-16-15,4-9-13 16,-1-1 17-16,2-5-18 16,-4-16-11-16,-3-5-8 0,-7-6-10 15,-10 0 2-15,-7-1-3 16,-8 1-4-16,-4 5 52 15,-5 6 17-15,-17 2 30 16,-3 8 51-16,-2 2 5 16,-1 9-15-16,2 0-6 15,6 9-21-15,3 14 6 16,5 8-34-16,6 4-5 16,6 4-10-16,0 1 0 15,21-1-2-15,7-6 1 16,10-5-1-16,4-7-1 15,0-9-22-15,5-11-3 16,-2-1-16-16,-3-13-13 0,-5-15-25 16,-4-4-66-16,-10-7 30 15,-4 2 20-15,-10 2 71 16,-5 6 26-16,-4 5 45 16,0 2 39-16,-7 9 31 15,1 4-41-15,0 3-8 16,3 6 19-16,2 0-50 15,-1 5 7-15,1 16-11 16,1 11-31-16,0 5 9 16,0 0-7-16,3-7-1 15,2-7 19-15,0-7-16 16,-1-6 4-16,-2-4 3 0,-2-6-1 16,2 0 15-16,-2 0-25 15,0 0 4-15,1-3-8 16,5-16-2-16,3-6 4 15,3-10 1-15,5-4-21 16,2 3 2-16,2 2-29 16,0 7-32-16,2 2-44 15,1 5-82-15,1 3-93 16</inkml:trace>
  <inkml:trace contextRef="#ctx0" brushRef="#br0" timeOffset="126670.08">18070 15484 324 0,'0'0'77'0,"0"76"-37"16,0-35 53-16,0-3-2 15,0-4-12-15,0-7-34 16,0-5-17-16,0-7 7 16,0-7-26-16,0-4 3 15,0-4 2-15,0 0-11 16,0 0 1-16,0 0-4 15,0-1-3-15,0-16-8 16,0-7 4-16,4-6 5 16,5 0 2-16,1 2 0 15,1 8 0-15,-2 2 0 16,1 8 0-16,-3 4-1 0,1 4 1 16,-1 2 0-16,3 0 3 15,0 5-3-15,5 10 1 16,0 5 0-16,2 7 3 15,4-2-1-15,-2 1-3 16,2-3 0-16,0-6-2 16,1-4 4-16,1-6-4 15,2-7-8-15,1 0-19 16,0-10 7-16,-1-12-25 16,-3-3 3-16,-2-2 19 15,-8-1 7-15,-7 1 14 16,-4 1 0-16,-1 0 4 0,-2 3 21 15,-10 6 0 1,-3 2 15-16,2 4 1 0,0 7 0 16,4 2-6-16,3 2-8 15,1 0-5-15,0 6 21 16,3 14-34-16,0 6-5 16,2 7 0-16,0 1 0 15,9-4 2-15,8-2-2 16,8-3-6-16,7-5-3 15,6-5 3-15,6-3-3 16,4-8 1-16,4-4-8 16,0 0 14-16,-4-14-29 15,-2-9-4-15,-8-6 28 16,-5-6-26-16,-7-2-4 0,-6-6 8 16,-6-6-1-16,-8 1 12 15,-6-1-7-15,0 3 25 16,-16 3 5-16,-8 5-2 15,-3 10 13-15,0 12 17 16,1 16 33-16,1 0 1 16,6 26-42-16,4 12-9 15,7 12 15-15,8 16-31 16,0 7 20-16,20 4 0 16,4 2-6-16,4-2-6 15,0-2-7-15,-1-5-1 16,-2-1 7-16,-7-12-7 15,-7-8 0-15,-7-13-12 0,-2-12-20 16,-2-14 7-16,0-10-60 16,-5-4-82-16,-9-24-237 15</inkml:trace>
  <inkml:trace contextRef="#ctx0" brushRef="#br0" timeOffset="128218.96">18205 11632 482 0,'0'0'60'0,"0"0"-42"16,0 0-15-16,0 0 66 15,-40 110 16-15,32-64-35 16,3 3 9-16,0 4-45 16,1-1 10-16,4 0 3 15,0 1-8-15,0-4 2 16,7-3-17-16,5-5 3 0,3-4-2 15,0-7-5-15,5-5 0 16,4-5-2-16,1-5 2 16,3-10-19-1,4-5-15-15,-1 0-8 0,-2-5 31 16,-2-15-64-16,-4-5-60 16,-11 0-99-16,-11-2-160 15</inkml:trace>
  <inkml:trace contextRef="#ctx0" brushRef="#br0" timeOffset="128504.16">17861 12034 615 0,'0'0'59'0,"0"0"-41"15,0 0 11-15,0 0-26 16,0 0 17-16,0 0-8 15,132-20-4-15,-51 10-1 16,8-1-6-16,-2 3 0 16,-6 0-1-16,-9 4-10 15,-16 1 3-15,-14 2-30 16,-10 1-4-16,-14 0 18 16,-11 0-22-16,-7 0-2 15,0 0 0-15,-8 0 33 16,-9 1-81-16,-3 2 7 15,3 1 0-15,6 1-61 0</inkml:trace>
  <inkml:trace contextRef="#ctx0" brushRef="#br0" timeOffset="128901.21">18828 11922 563 0,'0'0'96'16,"0"0"-96"-16,0 0 0 16,77 0 5-16,-33 0 9 15,4 0-8-15,0 3 5 16,-1 0-10-16,-10-2 7 16,-5 0-8-16,-10-1 0 15,-6 0-1-15,-7 0 2 0,-7 0-3 16,-2 0 0-16,0 0-25 15,0 0-50-15,0-11-105 16,0 3-228-16</inkml:trace>
  <inkml:trace contextRef="#ctx0" brushRef="#br0" timeOffset="129814.38">19601 11764 531 0,'0'0'79'16,"0"0"-59"-16,0 0 19 0,-83-56 18 15,77 42-30-15,4-1 11 16,2 1-38-16,6 2 0 16,19 1-7-16,12-2 11 15,10 3-4-15,10 1 4 16,4 4-2-16,4 0 8 16,0 5-10-16,-4 0 0 15,-6 0 2-15,-6 0-2 16,-12 0 0-16,-6 0-9 15,-10 0-7-15,-8 0 12 16,-5 0-19-16,-6 0-24 16,-2 0 11-16,0 0-5 15,-6 0-44-15,-13 0-12 0,0 0-300 16</inkml:trace>
  <inkml:trace contextRef="#ctx0" brushRef="#br0" timeOffset="130115.54">19931 11681 339 0,'0'0'89'16,"0"0"-44"-16,-16 85 45 15,12-47-5-15,-1 4-30 16,0 2-9-16,3-4-33 16,-1 2-3-16,-3-5 9 15,1-4-10-15,-1-3 1 16,1-6-1-16,1-6-8 15,0-6 13-15,0-6-14 0,2-2 0 16,2-4-4-16,0 0 4 16,0 0-11-16,0 0-20 15,0 0-17-15,0 0 11 16,0-4-44-16,0-4-23 16,0-4 23-16,0 1-17 15,3 1-12-15,3 5 5 16,-4-1-18-16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4:48.402"/>
    </inkml:context>
    <inkml:brush xml:id="br0">
      <inkml:brushProperty name="width" value="0.05292" units="cm"/>
      <inkml:brushProperty name="height" value="0.05292" units="cm"/>
      <inkml:brushProperty name="color" value="#FF0000"/>
    </inkml:brush>
  </inkml:definitions>
  <inkml:trace contextRef="#ctx0" brushRef="#br0">11499 15680 20 0,'0'0'531'0,"0"0"-485"15,-94-5-16-15,74 5 27 16,4 0-25-16,6 4 8 16,4-2-20-16,6 1 1 15,0 0-14-15,0 1-5 16,16 5 0-16,10-2-2 16,13 0 0-16,4-4 8 15,8-3-8-15,6 0-4 0,-1 0 3 16,5-8 1-16,5-2-1 15,4-4-13-15,7 1 14 16,3-4-1-16,2 7 1 16,2 5-4-16,-5 5-2 15,-3 3 1-15,-2 17 2 16,-7 7-1-16,1 2 4 16,2 0 2-16,3-1 1 15,1-3-3-15,3-1 1 16,1-5 4-16,-1-1-9 15,4-6 4-15,-1-5 0 16,-4-2 3-16,2-5-2 16,1 0-1-16,0-3 0 15,4-10 0-15,5-5 2 16,2-1-2-16,4-3 0 0,-2-3-1 16,0 1 1-16,2 0 0 15,0 5 1-15,1 9-1 16,-1 3 0-16,-1 7 0 15,3 0 0-15,-4 2 3 16,6 13-3-16,-2-3 0 16,4 1-1-16,-2-5 7 15,-1-1-13-15,-7-3 6 16,0-1 1-16,-5 0 0 16,-3 1 3-16,-3 3-3 15,-1 3 0-15,-2 6 0 0,-1 8 2 16,1 0-2-1,3 5 0-15,-2-4-4 0,-3-10 4 16,-6-10-20-16,-10-5-1 16,-7-5-29-16,-9-14 10 15,-13-4-36-15,-11 3-80 16,-18-1-106-16</inkml:trace>
  <inkml:trace contextRef="#ctx0" brushRef="#br0" timeOffset="1588.89">11863 16912 383 0,'0'0'104'0,"0"0"-97"15,0 0-7-15,0 0 0 16,0 0 38-16,0 0 19 15,5 0-16-15,-5 0 10 16,-7-4-3-16,-7-4-9 0,-2 3-19 16,-4-2-19-1,0 1 10-15,2 4 26 0,0 0-35 16,3 2 27 0,3 0-28-16,-1 0 21 0,-2 12-20 15,0 4 3-15,1 8 4 16,5 2-6-16,6 1-3 15,3-1 9 1,0-2-9-16,3-1-2 0,7-2-5 16,4-1-15-16,5-4 15 15,7-6-49-15,4-10-7 16,1-10-21-16,-1-22-111 16,-5-8 81-16,-6-4-32 15,-2-6 102-15,-8 3 39 0,-3 2 5 16,-5 0 19-1,-1 0 29-15,0 3-2 0,0-2 9 16,-7 4-15-16,-4 4-15 16,-2 7 17-16,3 11-12 15,0 9 10-15,5 6 61 16,2 3-37-16,0 0-23 16,3 0-4-16,0 0-35 15,0 8 9-15,0 16-11 16,0 14 0-16,0 11 26 15,0 8-16-15,6 5-2 16,0-1 1-16,3-4-8 16,-2-3 16-16,3-9-17 15,3-7 0-15,0-6 0 16,3-8 0-16,-2-9-8 0,2-8-22 16,-2-7-15-16,2 0 5 15,-2-11-94-15,-1-14 63 16,-2-1 15-16,-4-3 7 15,-4 2 23-15,-3 3 26 16,0 0 41-16,0 5 30 16,0 5-8-16,-1 3-3 15,-2 5-2-15,1 6-19 16,2 0-18-16,0 0 6 16,0 7-26-16,0 21 8 15,0 6-9-15,0 9 0 0,9-5 2 16,0-8-1-1,5-6-2-15,2-12-1 0,3-8-15 16,1-4 13-16,-2 0-26 16,-1-15 10-16,-5-5 15 15,-4-1 1-15,-3-1 2 16,-5-3 2-16,0 0 0 16,0 1-3-16,-8 1 3 15,-1 3 0-15,-1 5-3 16,-4 4 3-16,3 1-4 15,0 7 0-15,5 0-8 16,3 3-30-16,1-2-53 16,2-6-31-16,0-2-89 15</inkml:trace>
  <inkml:trace contextRef="#ctx0" brushRef="#br0" timeOffset="1822.26">12338 16601 678 0,'0'0'63'0,"0"0"-49"15,0 0 12-15,-22 86 14 16,19-40-22-16,1 1 6 16,2 5-21-16,0-4-3 15,0-4 4-15,0-4-2 0,2-7-4 16,4-6-5-1,3-2-35-15,-4-7-1 0,-1-2-97 16,-3-6-130-16</inkml:trace>
  <inkml:trace contextRef="#ctx0" brushRef="#br0" timeOffset="1979.43">12258 16946 535 0,'0'0'71'15,"0"0"-33"-15,0 0 15 16,0 0-8-16,0 0-35 16,58-72-8-16,-22 62-4 15,2 4-88-15,2 6-202 16</inkml:trace>
  <inkml:trace contextRef="#ctx0" brushRef="#br0" timeOffset="2586.42">12891 16894 723 0,'0'0'46'0,"0"0"-40"15,0 0 16-15,-31 93 21 16,31-37-20-16,0 7 6 16,2 7-23-16,8 2-6 15,-1-3 9-15,-2 0-3 16,-1-8-4-16,-3-9-2 16,0-6 0-16,-3-10-13 15,0-9 13-15,0-9-31 16,0-8 11-16,0-8-23 15,0-2-3-15,0-2-50 16,0-19-52-16,-6-10-154 0,-3-12 158 16,-1-10 95-1,-1-11 43-15,1-6 6 16,-2-4 9-16,2 1 25 16,1 1 32-16,5 4 15 0,4 5 5 15,0 7-13-15,6 10-22 16,9 8-16-16,3 10-2 15,-2 10-15-15,1 8-9 16,-5 8-5-16,1 2 9 16,-1 0 33-16,-3 6 4 15,-2 10 21-15,-2 8-33 16,-4 4-14-16,-1 2-19 16,0 4 17-16,-9-1-18 15,-5-4-5-15,-1-4 1 0,0-5 0 16,6-5-10-1,3-8-21-15,2-7-19 0,4 0-30 16,0-17-147-16,10-8 31 16,7-9 30-16</inkml:trace>
  <inkml:trace contextRef="#ctx0" brushRef="#br0" timeOffset="3116.1">13051 16810 173 0,'0'0'87'16,"0"0"-23"-16,0 0 54 15,0 0-40-15,0 0 20 16,0 0-50-16,0 0-32 16,64 96-1-16,-59-65-10 15,-4-4 7-15,1-4-11 16,-2-7 1-16,0-8 20 0,0-4-22 16,0-4 15-16,0 0-8 15,0 0-7-15,0 0 0 16,0-12-4-16,0-7-7 15,0-2 11-15,0-2-19 16,4-1-8-16,7 3 11 16,-1 1-1-16,4 3 7 15,-4 6-10-15,-3 2 13 16,-2 7-3-16,-1 2 12 16,-4 0-2-16,0 2 21 15,0 15 8-15,0 9 1 0,0 3-25 16,2 2-3-16,1-3 10 15,4-3-11-15,4-6-1 16,3-8 0-16,6-4 0 16,-2-7-5-16,1 0-16 15,0-5-4-15,-7-12 21 16,-2-3-29-16,-6-1 26 16,-4 0 7-16,0 0 0 15,-12 0 9-15,-3 1 0 16,-3 2 10-16,1 3 17 15,3-3-27-15,6 6-4 16,1 0-5-16,7 2-7 0,0 0 4 16,15 3-38-1,8 2-18-15,5 2-37 0,2 3-125 16</inkml:trace>
  <inkml:trace contextRef="#ctx0" brushRef="#br0" timeOffset="3965.85">13553 16768 162 0,'0'0'325'0,"0"0"-249"15,0 0 32-15,-88 40-32 16,65-21-32-16,2 1-11 16,6 5-24-16,5-5 10 15,6-2-19-15,4 2-1 0,0-4-3 16,2 0 1-1,7-1-1-15,6-8-1 0,-1 0-12 16,1-5 17-16,3-2-46 16,-2-6 16-16,2-14-15 15,-1-13-86-15,-2-3-39 16,2-7-32-16,-5-2 111 16,-1-4 43-16,-2-4 30 15,-7-1 18-15,-2-3 81 16,0 7 59-16,0 4-13 15,0 13-19-15,0 10-41 16,-1 11 15-16,-2 10-23 16,0 2 11-16,-3 0-31 15,4 14-20-15,-1 15-10 16,0 12-9-16,3 9 4 0,0 4 20 16,0 2-22-16,0-1-2 15,6-5 16-15,7-2-9 16,-2-6-5-16,5-7-2 15,2-9 0-15,2-6-9 16,1-12-3-16,0-8-24 16,0 0-7-16,1-15-32 15,-1-13-36-15,-4-4-36 16,-6-4 34-16,-4 6 74 16,-1 0 39-16,-6 5 4 15,0 7 31-15,0 5 7 16,0 5 36-16,0 7 6 0,0 1-21 15,0 0 16 1,0 6-54-16,0 13-13 0,0 8-6 16,0 3-3-16,0 1 0 15,6-3-3-15,2-2 0 16,4-7-3-16,1-6 3 16,-3-6-15-16,3-7-31 15,-1 0-5-15,-1-7-20 16,0-13 2-16,0-2 27 15,-6-4 42-15,1 4-8 16,-5-4 8-16,-1 3 36 16,0 6 13-16,0 3 15 15,0 6-6-15,0 6-10 0,0 2 10 16,0 0-25 0,0 0-8-16,0 5-3 0,0 11-17 15,0 7-1-15,6 1-4 16,4-1 0-16,4-4-9 15,3-7-10-15,3-2-17 16,2-4-37-16,3-5-57 16,2-1-28-16,1 0-108 15</inkml:trace>
  <inkml:trace contextRef="#ctx0" brushRef="#br0" timeOffset="4184.13">14180 16773 360 0,'0'0'134'0,"0"0"-79"0,0 0 59 16,-81-8-44-16,63 8-15 16,2 3-26-16,3 9-9 15,2 4 4-15,4 6-19 16,4 2-1-16,3-2-4 16,0 2 0-16,10-3-7 15,7-4-3-15,6-6-14 16,4-4-7-16,2-7-61 15,1 0-69-15,-1-6-142 16</inkml:trace>
  <inkml:trace contextRef="#ctx0" brushRef="#br0" timeOffset="4416.32">14351 16563 453 0,'0'0'151'0,"0"0"-82"15,0 0 13-15,0 0-26 16,0 0-15-16,0 0-41 16,-37 61 0-16,37-18 0 15,0 6 4-15,11-4-6 16,-1-1 2-16,2-1-18 16,-1-6 4-16,1-4-41 15,-2-5-17-15,-3-6-28 16,-3-3-69-16,-1-5-76 0</inkml:trace>
  <inkml:trace contextRef="#ctx0" brushRef="#br0" timeOffset="4542.93">14335 16936 160 0,'0'0'238'0,"0"0"-207"16,-18-99-21-16,20 62-10 15,18 3 0-15,7 4-64 16,5 7-127-16</inkml:trace>
  <inkml:trace contextRef="#ctx0" brushRef="#br0" timeOffset="4933.38">14740 16730 199 0,'0'0'416'16,"0"0"-390"-16,0 0 7 15,0 0 22-15,0 0-22 0,-53 88-33 16,53-68 3-1,7-4-14-15,10-2 10 0,-2-4-29 16,2-3-21-16,-4-4 16 16,2-3 0-16,-4 0-1 15,-4 0-35-15,-1 0 54 16,-3-11 13-16,-3-2 4 16,0-4 7-16,0-4-7 15,-3 0 0-15,-4-2-14 16,-2 2 14-16,3 3 0 15,4 4-75-15,2 4-139 16</inkml:trace>
  <inkml:trace contextRef="#ctx0" brushRef="#br0" timeOffset="5367.24">15060 16803 86 0,'0'0'68'0,"0"0"41"16,0 0 24-16,0 0-24 15,0 0 13-15,0 0-96 16,4-28 13-16,-7 25-19 16,3 3-6-16,-1 0 21 0,1 0-27 15,-1 16-4 1,-1 11 18-16,1 10-21 0,1 8-1 15,0 4 5-15,0 2-1 16,0 6 12-16,0-5-16 16,4 0 0-16,0-10 13 15,-1-4-10-15,-3-6-3 16,0-2 0-16,-5-3 1 16,-11-5 9-16,-14-5-10 15,-12-4 0-15,-7-8 2 16,-3-5 1-16,-1-7 8 15,9-14 5-15,11-7 0 16,10-6-7-16,16-5-9 16,7-5-19-16,13-1 11 15,29-2-36-15,19 5-34 0,9 8-116 16</inkml:trace>
  <inkml:trace contextRef="#ctx0" brushRef="#br0" timeOffset="5780.85">15567 16812 185 0,'0'0'43'0,"0"0"-43"16,0 0 0-16,0 0 9 0,0 0-9 16,0 0-37-16,-21 1-3 15,21 2-57-15,0-1 35 16</inkml:trace>
  <inkml:trace contextRef="#ctx0" brushRef="#br0" timeOffset="6506.47">15675 16815 166 0,'0'0'134'0,"0"0"-33"16,0 0 16-16,0 0 7 16,0 0-58-16,0 0-26 15,-5-17 5-15,5 17-32 16,0 10 8-16,0 15-8 16,0 4-5-16,0 6 6 15,0-3-11-15,0-5 9 16,1-6 13-16,1-1-24 15,0-11-1-15,-1-2 3 16,1-7-3-16,0 0 0 16,-2 0-4-16,0 0-25 15,0-7 28-15,0-12-19 16,3-4 11-16,1-5 8 16,1-3 1-16,1 4-4 0,1 1 3 15,2 6 1-15,2 1-11 16,1 9 5-16,-2 5 3 15,1 5-8-15,2 0 11 16,-2 12 12-16,3 14-12 16,-4 5 0-16,0 1 13 15,0 0-11-15,-3-4-2 16,-3-6 0-16,1-6 2 16,-2-7 0-16,-3-6-2 15,0-3 0-15,0 0 9 0,0 0-3 16,0-3 3-1,0-14-9-15,0-5-4 0,0-7 0 16,0-3-6-16,6 0-6 16,6 1 14-16,0 4-12 15,1 6 11-15,1 6-7 16,-3 10-2-16,3 5 10 16,-1 1-7-16,1 21 9 15,2 7 11-15,1 6-8 16,-3-2-3-16,3 1 0 15,-2-5 2-15,1 0-5 16,5-10 3-16,-3-6-1 16,4-5-3-16,-1-6-37 0,1-2-48 15,0-5-36 1,-1-13-18-16,-1-4-49 0,-1-3 33 16</inkml:trace>
  <inkml:trace contextRef="#ctx0" brushRef="#br0" timeOffset="6935.67">16269 16852 26 0,'0'0'103'15,"0"0"50"-15,0 0-25 16,0 0-2-16,0 0-41 16,0 0-12-16,-70-62-23 15,58 62-17-15,1 0-16 16,1 8 27-16,3 10-43 16,1 2-1-16,2 6 9 15,4-1-1-15,0 1 1 16,0-1-9-16,0-1 3 0,12-7-1 15,3 1-2-15,1-9-10 16,3-4-2-16,-2-5-31 16,1 0 3-16,2-5 0 15,-7-12-25-15,-1 0 34 16,-5-1-31-16,-4-2 55 16,-3-1 7-16,0 3 9 15,0 0 29-15,-2 3-7 16,-6-2 0-16,2 8 19 15,2 5-33-15,2-1 9 16,2 5 7-16,0 0-11 16,0 0 1-16,0 5-19 15,0 8-1-15,0 7 9 0,0 5-10 16,6-2-2-16,3-2 0 16,1-1 1-16,6-7-2 15,0-3-9-15,1-6-36 16,6-4-6-16,-3 0-78 15,2-13-43-15,-4-7-143 16</inkml:trace>
  <inkml:trace contextRef="#ctx0" brushRef="#br0" timeOffset="7601.62">16498 16555 342 0,'0'0'186'0,"0"0"-100"15,0 0-13-15,0 0-16 16,0 0-26-16,-23 72-31 16,23-43 8-16,6 2 19 15,5 4-27-15,0-1 7 16,1 3 7-16,-2-2-7 16,-2-1 6-16,1-4-13 15,-4-4 0-15,1-8 4 16,-2-5-2-16,-1-4-2 15,-2-4 0-15,-1-4-9 16,0-1 0-16,-3 0-21 16,-10-2 10-16,-6-11-5 0,-2 1 15 15,1-5 10-15,-2 1 3 16,4-4 8-16,6 1 9 16,5 2-19-16,7 1 1 15,0 0-2-15,7 0 3 16,11 2-6-16,6 4-5 15,1 4 8-15,1 4-6 16,-2 2 6-16,0 0 0 16,-7 10 1-16,0 12 1 15,-1 4 15-15,-4 5-4 16,2 0 2-16,-5-4 2 16,-2-2-16-16,1-6 1 15,2-4 1-15,-5-5-1 0,5-7-4 16,-1-3-4-16,-2 0-31 15,4-10 35-15,3-10-23 16,-3-3-4-16,-1-3 25 16,-2-1-23-16,-1 3 24 15,-2 3-1-15,0 3 4 16,-1 10 18-16,-3 4-13 16,-1 4 3-16,0 0 28 15,2 0-9-15,0 10-4 16,1 11-7-16,3 4-16 15,-1 5 10-15,4-3-10 16,-3-5-7-16,1-5-9 16,3-7-37-16,-3-9-56 15,2-1-226-15</inkml:trace>
  <inkml:trace contextRef="#ctx0" brushRef="#br0" timeOffset="7726.47">16830 16702 572 0,'0'0'164'0,"0"0"-122"16,0 0-8-16,0 0-6 16,0 0-28-16,0 0-27 15,-67-59-238-15</inkml:trace>
  <inkml:trace contextRef="#ctx0" brushRef="#br0" timeOffset="8001.41">17103 16744 443 0,'0'0'221'0,"0"0"-175"16,0 0 13-16,-80 24 22 15,65 1-25-15,6 5-27 16,3 1-4-16,5-1-7 16,1-2-18-16,0-4 0 15,15-4-7-15,8-3-27 16,5-9-31-16,6-6-29 16,0-2-225-16</inkml:trace>
  <inkml:trace contextRef="#ctx0" brushRef="#br0" timeOffset="8365.16">17211 16922 642 0,'0'0'75'0,"0"0"-74"16,0 0 4-16,0 0 1 16,0 0 4-16,0 0-10 15,94-32-10-15,-69 22 8 16,-3-3-50-16,-3 0-12 0,-9 1-18 15,-3-2 25-15,-7 4 39 16,0 0 18-16,0 0 27 16,-10 0 68-16,-5 2-61 15,-1 3 19-15,-2 0 6 16,2 5-32-16,3 0 27 16,5 3-53-16,-3 12 31 15,2 5 12-15,3 5-36 16,2 4 7-16,4 0 9 15,0-2-9-15,0-1-6 16,15-6-9-16,5 0-21 16,5-7 7-16,5-3-43 15,5-6-29-15,5-4-122 0,0 0-151 16</inkml:trace>
  <inkml:trace contextRef="#ctx0" brushRef="#br0" timeOffset="8649.45">17662 16772 488 0,'0'0'87'15,"0"0"-33"-15,0 0 24 16,0 0 15-16,-73-11-63 0,70 15-22 16,3 10-4-1,0 3-4-15,0 5-6 0,15 2 4 16,6-4 2-1,1-1-7-15,0 0 7 0,2 1-3 16,-2-2 3-16,1 3 2 16,-7-1 1-16,-5-2-3 15,-7 0 5-15,-4-2-1 16,-6 4-4-16,-20-4-8 16,-15-4-10-16,-10-5-110 15,-10-7-172-15</inkml:trace>
  <inkml:trace contextRef="#ctx0" brushRef="#br0" timeOffset="9480.35">11405 16147 718 0,'0'0'34'0,"0"0"-34"16,-23 72 0-16,20-38 8 0,1 3-8 16,2 6-11-1,0 2-108-15,0 3-206 0</inkml:trace>
  <inkml:trace contextRef="#ctx0" brushRef="#br0" timeOffset="10763.88">14718 16165 479 0,'0'0'0'0,"0"0"-175"15</inkml:trace>
  <inkml:trace contextRef="#ctx0" brushRef="#br0" timeOffset="11411.63">14805 15829 621 0,'0'0'81'0,"0"0"-38"16,-46 97-43-16,33-51 1 16,-5 5 0-16,3 5-1 15,-5 6-80-15,3 8-312 16</inkml:trace>
  <inkml:trace contextRef="#ctx0" brushRef="#br0" timeOffset="13334.26">11856 11133 560 0,'0'0'142'0,"0"0"-142"16,0 0 2-16,0 0 20 15,0 0-12-15,0 0-2 16,-56-63 8-16,56 20-11 15,14-15 22-15,10-7-19 16,6-17-5-16,3-13 31 0,7-14-32 16,4-8 9-16,8-6 1 15,11 1-11-15,8 2 1 16,10 1-2-16,10 8 0 16,11 9-5-16,-3 11 5 15,-3 7 0-15,-10 12-14 16,-19 13-4-16,-17 13-4 15,-16 16-21-15,-19 11-24 16,-12 8-15-16,-3 5-72 16,-7 2-121-16</inkml:trace>
  <inkml:trace contextRef="#ctx0" brushRef="#br0" timeOffset="13649.14">12461 9307 582 0,'0'0'15'16,"0"0"-13"-16,84-53 2 15,-46 38 32-15,0 9 4 16,2 6-3-16,-5 0-26 15,2 6-1-15,-3 13 5 16,-6 4-14-16,-4 3 6 16,-7 3-7-16,-5 3 7 0,-3 2 2 15,-5 0-9-15,-4 2-5 16,0-6-9-16,0-6-47 16,0-8-108-16,0-12-173 15</inkml:trace>
  <inkml:trace contextRef="#ctx0" brushRef="#br0" timeOffset="14599.43">13387 7799 229 0,'0'0'89'16,"0"0"-38"-16,0 0-14 16,0 0 10-16,0 0-13 15,0 0-9-15,0-2-6 16,0-4-2-16,0-2 41 15,-13-2-57-15,-2 0 3 16,-3 3 41-16,0 1-27 0,-1 3 26 16,2 3-2-16,-1 0-40 15,1 0 13-15,4 11-14 16,2 12-1-16,4 7 8 16,3 14-5-16,4 13-3 15,0 13 7-15,0 10-6 16,3 16 27-16,5 11-22 15,3 13-4-15,2 9 9 16,-2 6-7-16,1-5-2 16,-5-5-2-16,-4-4 2 15,-1-9-2-15,-2-10 0 16,0-5 0-16,-4-10 3 16,-4-9-3-16,3-14 1 15,-2-14-1-15,6-18 5 0,1-10-3 16,0-12-2-16,0-6-7 15,0-4 7-15,10 0-31 16,11-9-11-16,15-12-10 16,7-7-116-16,4-5-244 15</inkml:trace>
  <inkml:trace contextRef="#ctx0" brushRef="#br0" timeOffset="15205.05">14031 7888 708 0,'0'0'18'0,"0"0"-13"0,0 0-5 15,0 0 10-15,0 0-10 16,16-79 0-16,22 55 13 16,9 0-9-16,1 6-4 15,-4 7 0-15,-4 10 2 16,-9 1-7-16,-10 10 5 16,-5 19 0-16,-5 8 16 15,-3 11-11-15,-5 14 0 16,-2 7-3-16,0 13 2 15,1 8 7-15,3 19-11 16,2 9 0-16,3 5 22 16,1 7-14-16,2-8 3 0,-3-6-11 15,-1-8 7-15,1-14-6 16,-3-15-1-16,-1-15 0 16,-2-18 0-16,-1-10 0 15,-3-13 0-15,0-3-1 16,-11-9 2-16,-9-4-6 15,-3-7-10-15,2 0-44 16,0-15-40-16,4-16-175 16</inkml:trace>
  <inkml:trace contextRef="#ctx0" brushRef="#br0" timeOffset="16072.22">15548 10958 586 0,'0'0'22'0,"0"0"-8"15,0 0-4-15,-11-107-5 16,11 58 15-16,14-15 35 16,7-12-30-16,5-11-9 15,6-9-12-15,-1 5 0 16,3 8 24-16,-4 9-26 16,-5 8 0-16,-4 8 5 15,-2 7-1-15,-2 6-7 0,2 4 1 16,-5 6-26-16,2 2 11 15,-2 5-72-15,-3 4-70 16,-8 10-140-16</inkml:trace>
  <inkml:trace contextRef="#ctx0" brushRef="#br0" timeOffset="16318.03">15685 9801 621 0,'0'0'16'0,"0"0"-12"0,7-77-3 16,16 52 5-16,3 5 18 15,2 5 29-15,0 7-48 16,1 8 1-16,-3 0 15 16,1 7-14-16,-3 14 0 15,-3 3-7-15,-2 1-2 16,-2-2-11-16,-4-4-34 15,-1-5-104-15,-3-7-251 16</inkml:trace>
  <inkml:trace contextRef="#ctx0" brushRef="#br0" timeOffset="16999.95">15941 7765 508 0,'0'0'0'16,"0"0"0"-16,0 0 0 16,-87-22 6-16,70 22 53 15,3 0-7-15,-3 0-7 0,5 13-35 16,0 8-2-16,5 9-2 15,6 10 10-15,1 12-11 16,0 10-5-16,1 9 15 16,9 8-11-16,6 10 1 15,-1 12-5-15,5 9 3 16,0 10 3-16,0 9-5 16,1 3-1-16,0 7 8 15,0-2-5-15,1-8 12 16,-6 3-1-16,0-15-10 15,-3-19 27-15,1-17-31 16,-1-30 0-16,1-19 0 16,-3-14-7-16,3-16-10 15,1-2-31-15,6-27-66 0,6-17 34 16,3-11-207-16</inkml:trace>
  <inkml:trace contextRef="#ctx0" brushRef="#br0" timeOffset="17436.15">16481 8208 594 0,'0'0'9'0,"11"-77"-5"15,22 34-4-15,10-1 10 16,3 8 29-16,0 4-13 16,2 9-23-16,-5 5 2 15,-1 5 17-15,-7 8-18 16,-3 5 3-16,-5 0 8 16,-4 15-9-16,-6 19 11 15,-6 19-10-15,-4 24 1 16,-4 25 24-16,-3 25-27 15,0 16 13-15,0 11-5 16,0-1-1-16,-4-4 14 16,-1-8-15-16,3-15-11 0,2-16 31 15,0-15-31-15,0-15 0 16,0-12 0-16,-2-13-2 16,-7-12-4-16,-2-14-11 15,-2-11-14-15,-6-11 7 16,-5-7-43-16,-2-5-50 15,-6-22-87-15,0-12-201 16</inkml:trace>
  <inkml:trace contextRef="#ctx0" brushRef="#br0" timeOffset="19189.59">15092 8633 446 0,'0'0'16'0,"0"0"-8"15,0 0 20-15,0 0-25 16,0 0 8-16,0 0 4 16,34-19-13-16,-26 9 1 15,-3 2 1-15,-1 2-2 16,-4-2 30-16,0 1 2 16,0 2-11-16,0-2-4 15,-9 5-8-15,-1 2 12 16,-1 0-8-16,2 0-4 15,2 0 10-15,-1 0-17 0,5 7 6 16,-2 3-10-16,2-2 6 16,1 3-3-16,1-2-3 15,1-3 0-15,0-3-4 16,0 0 4-16,0-3-4 16,0 0-2-16,0 0-12 15,5 0 15-15,-1-10-15 16,1-4 18-16,-3 3 7 15,-2 0-5-15,0 3 4 16,0 0 15-16,-8 3-21 16,-2 4 31-16,-2 1-30 15,2 0 13-15,5 0 5 16,-2 0-6-16,4 3-6 16,0 5-7-16,3-1 3 15,0 1-13-15,0-1 10 0,10-4-18 16,3-1 9-16,2-2-3 15,0 0 4-15,-2 0 5 16,-6-5-13-16,0-4 15 16,-4-4-24-16,-3-2 25 15,0 2-1-15,0 1 5 16,-10 2 3-16,-5 3 21 16,2 3-25-16,0 2 15 15,2 2-18-15,5 0-3 16,2 0-3-16,0 10 0 15,4 8-26-15,0 2-79 16,14 0-181-16</inkml:trace>
  <inkml:trace contextRef="#ctx0" brushRef="#br0" timeOffset="19849">17939 8747 764 0,'0'0'44'0,"0"0"-34"16,0 0-10-1,0 0 4-15,0 0 18 0,90-3-19 16,-19-1 7-16,18-4-4 15,7-5-6-15,0 1-2 16,-5 0-22-16,-11 5-42 16,-7 4-4-16,-16 3-123 15,-14 0-99-15</inkml:trace>
  <inkml:trace contextRef="#ctx0" brushRef="#br0" timeOffset="20135.49">18560 8574 136 0,'0'0'143'15,"0"0"-65"-15,0 0-25 0,0 0 2 16,0 0 4-16,0 0 11 16,22-71-32-16,12 71 16 15,6 0-45-15,-2 15-3 16,-2 11 1-16,-11 6-1 15,-6 7 13-15,-11 5-14 16,-8 0 5-16,0 3 18 16,-20-2-23-16,-8-1 0 15,-3-5-5-15,-1-4-15 16,6-8-22-16,6-7-137 16,10-6-238-16</inkml:trace>
  <inkml:trace contextRef="#ctx0" brushRef="#br0" timeOffset="21432">18833 8638 818 0,'0'0'6'16,"0"0"-6"-16,0 0-78 15,0 0 64-15,92 71 9 0,-46-17 10 16,7 19 31-16,2 19-32 15,1 20-4-15,2 15 15 16,-3 17-7-16,-3 7 11 16,-2 2-14-16,-8-1-2 15,-2-9 14-15,-5-11-17 16,-4-15 0-16,-3-15 6 16,-7-16-4-16,-3-16-4 15,-5-18-9-15,-2-13-29 16,-4-12 13-16,-3-11-63 15,1-14-75-15,-1-2-172 16</inkml:trace>
  <inkml:trace contextRef="#ctx0" brushRef="#br0" timeOffset="21948.9">19498 10165 499 0,'0'0'96'15,"0"0"-94"-15,41 88-2 16,-7-47 23-16,4 2 23 16,6 0-11-16,1-4-35 15,0-2 0-15,1 0-6 16,-6-4 6-16,-2 0-3 0,-8-6-10 15,-3-5-9-15,-8-7 10 16,-5-10-29-16,-6-5-68 16,-1-1-62-16,-6-19-21 15,-1-4 136-15,0-1 2 16,0-1 33-16,-8 4 21 16,0 1 17-16,2 6 49 15,0 6 20-15,1 1 5 16,4 5 0-16,-1-1 4 15,2 4-37-15,0 0 16 16,0 0-9-16,0 0-16 16,0 0 5-16,-5 4-8 0,-5 8-34 15,-13 4-7-15,-5-1 1 16,-9-1 5-16,-4-4-11 16,-3-5-13-16,-2-5 3 15,1 0-30-15,6-2 10 16,3-14-35-16,8 0-5 15,5-4 0-15,7-2-72 16,10 2-67-16</inkml:trace>
  <inkml:trace contextRef="#ctx0" brushRef="#br0" timeOffset="22196.89">19430 10267 604 0,'0'0'91'0,"0"0"-84"15,0 0-5-15,45 101 62 16,-8-59-14-16,3 4-23 16,4 1-6-16,7-2-18 15,-4-2 0-15,2-5-3 16,-4-6-7-16,-6-13 1 15,-4-8-41-15,-1-11-38 16,-5 0-97-16,-3-11-164 0</inkml:trace>
  <inkml:trace contextRef="#ctx0" brushRef="#br0" timeOffset="22349.11">20016 10462 314 0,'0'0'125'15,"0"0"-28"-15,0 0-56 16,-95-30 53-16,61 47-42 15,-5 20-13-15,-6 15-34 16,-7 13-5-16,1 1-51 16,4-3-172-16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5:29.642"/>
    </inkml:context>
    <inkml:brush xml:id="br0">
      <inkml:brushProperty name="width" value="0.05292" units="cm"/>
      <inkml:brushProperty name="height" value="0.05292" units="cm"/>
      <inkml:brushProperty name="color" value="#FF0000"/>
    </inkml:brush>
  </inkml:definitions>
  <inkml:trace contextRef="#ctx0" brushRef="#br0">12725 5911 129 0,'0'0'3'15,"0"0"24"-15,0 0-5 0,0 0-3 16,0 0 30-16,0 0-3 15,0 0-3-15,-34-47-17 16,31 35 5-16,-3-2-6 16,2 2-9-16,1 2-7 15,1 2 6-15,-1 4-3 16,1 2-9-16,2 2 8 16,0 0-10-16,0 0-1 15,0-2 0-15,0-2 2 16,0 0 2-16,6-4-4 15,4 0 0-15,0 2 0 16,-1 0 0-16,2 0 0 16,-4 2-1-16,0 0 2 15,-2-1 0-15,1-2-1 16,-2-1 0-16,-2 0 2 0,0-2-2 16,-2 0 0-1,0 1-1-15,0 2 6 0,-4 5 4 16,-2 2 28-16,2 0-15 15,2 0-1-15,1 0-20 16,1 1-1-16,0 9 0 16,0 5 0-16,0 3 3 15,0 6 0-15,0 0-3 16,0 2 11-16,0-2-11 16,3 2 6-16,1 0-1 15,2 3-2-15,1-1 25 16,-3-2-18-16,2-6-4 15,-2-4-2-15,-1-4 1 16,0-7-2-16,-1-3-3 0,-2-2 0 16,0 0-2-16,0 0 7 15,0 0-5-15,0 0 9 16,0 0-8-16,0 0 6 16,0 0-7-16,0-5 0 15,0 0-10-15,0 2-13 16,0 1-17-16,0 2-7 15,0 0-22-15,0 0-7 16,0 0 6-16,0 0-9 16,-4 0 40-16,-1 0-31 15,-5 0-18-15,0-4 51 16,-5 3 37-16,1-2 4 16,-2 3 25-16,2 0 19 0,0 0 3 15,1 0-3-15,2 0 18 16,1 0-3-16,3 1-19 15,1 1-3-15,3-1-22 16,3 1-13-16,0-2 9 16,0 2-13-16,7 4-2 15,10-2 4-15,4 1-2 16,2-2 7-16,0-3-9 16,0 0 0-16,-2 0 5 15,0 0-4-15,-4-2-1 0,-2-2 3 16,-2 0 0-1,-4-1-3-15,-3 2 0 0,-2 1 0 16,-2 2 4-16,-2 0-4 16,0 0-3-1,0 0-9-15,0 0-37 0,0 0-48 16,0 0-130-16</inkml:trace>
  <inkml:trace contextRef="#ctx0" brushRef="#br0" timeOffset="6464.65">12684 9239 622 0,'0'0'16'0,"0"0"-32"15,0 0-2-15,-88-10-1 16,71 10 16-16,-4 6 6 16,-2 13 20-16,-2 8-23 15,1 8 1-15,5 12 21 16,1 8-15-16,3 11 15 16,3 4-9-16,5-2-13 15,5-7 24-15,2-8-24 16,6-13 0-16,20-6 0 0,11-14 0 15,10-14 0 1,10-6-3-16,4-8 6 0,1-21-12 16,2-8 9-16,-1-8-28 15,-2-5 5-15,-8-3 0 16,-7-4-22-16,-14 1 3 16,-12 2-7-16,-17 6 49 15,-3 5-11-15,-24 4 2 16,-16 5 5-16,-11 2-33 15,-10 6 4-15,-1 12-100 16,-6 14 10-16</inkml:trace>
  <inkml:trace contextRef="#ctx0" brushRef="#br0" timeOffset="7547">12850 11266 459 0,'0'0'0'0,"0"0"-27"15,0 0 27-15,0 0 8 16,0 0 35-16,-72-60 18 15,51 47-31-15,-5 2-7 16,-2 1-3-16,-4 5 1 16,-3 3 22-16,-2 2-22 0,0 0-21 15,0 15 32-15,0 5-32 16,2 8 8-16,4 3-3 16,9 8-4-16,7 9 12 15,8 9-13-15,7 11 0 16,0 4 16-16,19 3-15 15,12-4-1-15,14-9 0 16,7-9 9-16,6-16-16 16,5-14 7-16,0-14 0 15,4-9-8-15,0-13 8 16,-4-24-7-16,-2-13 4 16,-11-11-13-16,-6-3 4 15,-12 1 8-15,-11 5-3 16,-12 3 0-16,-9 6 1 15,-15 2-5-15,-18 0-10 0,-11 4-4 16,-3 3 9-16,0 10-18 16,-1 7 31-16,7 12-1 15,0 6 1-15,0 5-14 16,-2 0-19-16,1 20-25 16,0 7-11-16,0 7-40 15,1 6-64-15</inkml:trace>
  <inkml:trace contextRef="#ctx0" brushRef="#br0" timeOffset="10275.28">12696 13180 244 0,'0'0'93'0,"0"0"-77"0,0 0 10 15,0 0 27-15,0 0-6 16,0 0 32-16,-8-37-5 15,2 30-65-15,-1-1 0 16,-1 0-9-16,-7 0 8 16,-3-1-11-16,-12 4 3 15,-10 2 0-15,-6 3-7 16,-2 0 15-16,-2 7-8 16,5 11 0-16,5 6 2 15,5 7 15-15,1 8-5 16,8 8-10-16,7 6 32 0,7 0-26 15,10-1 5-15,2-6-5 16,14-9-5-16,17-5 0 16,13-8-3-16,15-10 0 15,7-10 0-15,12-4 0 16,2-11-2-16,-4-18 0 16,-6-6-14-16,-12-4 12 15,-9-2-18-15,-19 3-5 16,-8-4 22-16,-19 2-20 15,-3-4 13-15,-23-1 1 16,-13 1-32-16,-11 8 5 16,-6 9-26-16,-1 12 14 0,-4 14 49 15,-2 1-5 1,4 19 3-16,3 11-14 0,7 7-53 16,11 4-57-16,10 1 17 15</inkml:trace>
  <inkml:trace contextRef="#ctx0" brushRef="#br0" timeOffset="15092.62">11539 12715 295 0,'0'0'9'16,"0"0"14"-16,-89-31 2 15,55 23 4-15,-3 0 29 16,-1 4-14-16,3 4 12 16,0 0-29-16,4 4-11 15,3 14 11-15,2 12-18 16,6 12 7-16,2 8-6 16,8 13-9-16,5 5 29 15,5 0-26-15,8-4 5 0,21-7-4 16,11-10-5-16,12-8 0 15,9-12-7-15,5-11 14 16,-1-15-7-16,-4-1 0 16,-11-21-12-16,-11-14 8 15,-8-5 1-15,-13-9-4 16,-7 1 6-16,-11-3 1 16,-2 1-9-16,-29 2 9 15,-14 7-33-15,-13 5-30 16,-9 11-30-16,-2 7-3 15,5 9-43-15,10 9 67 16,12 4 18-16,10 29-52 16</inkml:trace>
  <inkml:trace contextRef="#ctx0" brushRef="#br0" timeOffset="15626.21">11528 13853 502 0,'0'0'7'0,"0"0"-7"0,-105-5-4 15,61 6 4-15,-4 15 2 16,2 3 76-16,5 6-53 16,5 10 45-16,3 9-47 15,2 7-15-15,4 0 22 16,9-5-27-16,7-13 2 15,11-11 11-15,0-9-16 16,22-9 0-16,10-4-2 16,9 0 7-16,11-22-11 15,8-15 6-15,4-12-2 16,-1-7-16-16,-7-4 8 0,-11 6-1 16,-19 7 4-16,-16 5-10 15,-10 6 5-15,-20 0-16 16,-23 1-40-16,-18 5-6 15,-6 5-14-15,0 12 57 16,1 13 31-16,12 0 0 16,13 18-2-16,14 10 2 15,15 4-70-15,12 0-137 16</inkml:trace>
  <inkml:trace contextRef="#ctx0" brushRef="#br0" timeOffset="16477.06">14002 12692 566 0,'0'0'0'0,"-102"-6"-37"0,33 6 0 16,-14 8 37-16,-7 16 9 16,0 10 59-16,13 11 6 15,18 9-24-15,18 4 21 16,19-1-66-16,20-1 3 15,2-6 1-15,30-4-1 16,15-4-8-16,14-14 7 16,18-11-6-16,12-15 10 15,7-2-11-15,2-25 0 16,-5-9-2-16,-13-4 2 16,-10-1-6-16,-18 0 6 15,-18-2-10-15,-17-2 8 16,-17-1-18-16,-3-3-7 15,-30 1 13-15,-12 5-63 0,-10 13-16 16,-8 16-34-16,0 12 28 16,2 21-87-16</inkml:trace>
  <inkml:trace contextRef="#ctx0" brushRef="#br0" timeOffset="16918.37">14085 13691 690 0,'0'0'0'0,"0"0"-33"16,-101-1-17-16,71 1 50 15,-3 16 29-15,3 7 7 16,3 6-7-16,8 6-19 16,7 3-4-16,8 0 8 15,4 5-14-15,5-5 0 0,20-4 16 16,4-3-16-16,11-12 5 15,8-9-5-15,1-10 1 16,3 0-20-16,-7-19 18 16,-6-9-18-16,-13-4 4 15,-9-1-19-15,-12-4 18 16,-5-1-5-16,-8-3 2 16,-21-2 10-16,-7 2-47 15,-10 0-67-15,-7 12-118 16</inkml:trace>
  <inkml:trace contextRef="#ctx0" brushRef="#br0" timeOffset="22364.76">10924 14773 413 0,'0'0'35'15,"0"0"-31"-15,0 0 18 16,0 0 6-16,0 0 74 16,0 0-61-16,0 0-15 15,-76-65 0-15,58 58-16 16,-4-1 5-16,-5 3-12 16,-4 0 5-16,-6 5-3 0,-5 0-5 15,-5 0 0-15,0 16 2 16,-1 10 0-16,-3 9 0 15,-1 12-1-15,1 6-1 16,-1 9 33-16,3 10-31 16,5 10 3-16,10 11 24 15,9 11-14-15,16 9 10 16,9 3-4-16,17 1-19 16,26-4 19-16,16-14-21 15,16-17-2-15,11-22-2 16,14-20 5-16,12-22-1 15,3-18 0-15,2-11 1 0,-11-33-20 16,-12-18 14-16,-15-18-4 16,-17-7 5-16,-15-10-11 15,-17-3 15-15,-17-2-5 16,-13-2 5-16,-8-8 2 16,-31-2-2-16,-18 2-3 15,-14 6-2-15,-11 18-7 16,-5 19 9-16,0 19-5 15,1 22-5-15,6 16 7 16,6 12-19-16,10 5 0 16,13 26-4-16,12 10-94 15,16 7-58-15,11 3-99 16</inkml:trace>
  <inkml:trace contextRef="#ctx0" brushRef="#br0" timeOffset="23085.41">9496 15406 365 0,'0'0'350'0,"0"0"-333"0,0 0-17 16,0 0-11-16,0 0 8 15,91-52 6-15,-20 32 21 16,11 5-9-16,1 4-8 16,-1 5 4-16,-8 6-11 15,-11 0 0-15,-11 0 5 16,-12 0-5-16,-12 5-16 15,-14 0-52-15,-12 2-125 16,-2-3-83-16,-22 2 138 16</inkml:trace>
  <inkml:trace contextRef="#ctx0" brushRef="#br0" timeOffset="23308.87">9870 15240 151 0,'0'0'56'0,"-34"-73"-53"15,34 37 11-15,0 3-6 16,15 9 30-16,14 9-2 15,8 8-5-15,3 6 47 16,8 1-35-16,-1 0-23 16,0 11 18-16,-7 10-18 15,-12 9 7-15,-13 9 10 16,-14 11-6-16,-2 5 12 16,-29 6-38-16,-13 2-5 15,-10 0-13-15,-10-1-40 16,-2-3-74-16,-2-9-105 15</inkml:trace>
  <inkml:trace contextRef="#ctx0" brushRef="#br0" timeOffset="24778.85">7690 15689 429 0,'0'0'20'0,"0"0"14"16,0 0 7-16,0 0 27 0,0 0 14 15,0 0-40-15,-4-32-35 16,4 32-7-16,0 3 0 16,0 12 21-1,4 3 0-15,1 8-11 0,1 0 25 16,-4-1-26-16,-2 0 6 15,0-4-5-15,0-3-9 16,0-1 8-16,0-6-9 16,0-3 0-16,0-5-1 15,0-3 1-15,0 0-3 16,0 0-4-16,0 0-25 16,1-3 31-16,3-13-16 15,2-4 13-15,2-6-6 16,0-2 8-16,-3 0-3 0,3 5 2 15,-1 1 3 1,4 5-11-16,-2 7 11 0,4 5-5 16,-3 5-1-16,1 0 1 15,0 0 1-15,0 4 3 16,3 11 1-16,-1 3 7 16,4 4-7-16,-4-2 0 15,4-4-3-15,-3-5 3 16,2-2 0-16,-3-5-1 15,1-4 2-15,-3 0-13 16,3 0 6-16,-6-10-42 16,2-5 44-16,-3-3-19 15,-3-2 6-15,-2 0 16 16,-2 4 1-16,0 4 9 16,0 1-9-16,-8 4 0 0,0 1 17 15,3 2-8-15,-1 2 0 16,3 1 2-16,2 1-9 15,-1 0 21-15,1 0-23 16,-1 3 5-16,2 12-9 16,-1 8 8-16,1 3-4 15,0-3 0-15,0 0 3 16,6-5-7-16,4-6 4 16,5-2-6-16,1-2 2 15,2-7-12-15,0 0 1 16,-2-1-10-16,0 0-12 15,-3-1 9-15,-1-12-59 0,-4 0 54 16,-3 0-13-16,-5-3-12 16,0-1 13-16,-13-1 35 15,-12-2 10-15,-1-1 51 16,-2 1-3-16,1-1-5 16,4 1 5-16,4 1-40 15,8 6 18-15,7 2-13 16,3 2-9-16,1 2-3 15,0 2-1-15,7-1-10 16,11-1 2-16,2 7-8 16,3 0 16-16,2 0 0 15,-1 8 4-15,-2 8 11 16,-4-2-12-16,-1 4 18 16,-7-4 12-16,-1-2-12 15,-6-2 16-15,-3-4-5 0,0 0-17 16,0-2 30-16,0-2-44 15,0-2 14-15,0 0-8 16,-2 0-7-16,2 0-1 16,0-13-27-16,0-6-2 15,0-7 1-15,10-1-56 16,3 0-8-16,-1 4-26 16,-2 7-81-16,-1 6 25 15</inkml:trace>
  <inkml:trace contextRef="#ctx0" brushRef="#br0" timeOffset="26164.06">8276 15456 377 0,'0'0'40'15,"0"0"-18"-15,0 0 1 16,0 0-19-16,0 0 15 15,0 0 15-15,-3 71-27 16,3-56 15-16,3-5-7 16,-3-3 11-16,0-3 30 15,0-4-35-15,0 2 5 16,0-2-10-16,0 0-14 16,0 0 9-16,0 0-11 0,0 0-17 15,0-7 15-15,0-11-27 16,0-8 20-16,0 0 3 15,0 4 6-15,0 4 4 16,0 10-4-16,0 4 0 16,0 4-5-16,0 0 5 15,0 0 0-15,7 0 0 16,3 12 10-16,4 8 9 16,1 0-19-16,-2 0 0 15,-4-5 7-15,0-4-6 16,-4-5-1-16,1-3 0 15,-3-3 2-15,-3 0-1 0,0 0-1 16,0 0 0-16,0 0-3 16,0-9 6-16,0-7-6 15,0-7-1-15,0-1 4 16,0-1-13-16,0 1 5 16,0 1-19-16,0 6 19 15,1 4-6-15,1 6 12 16,-1 4 1-16,-1 3 2 15,1 0 8-15,5 9-7 16,4 11 3-16,3 5 14 16,1 0-15-16,3 0-1 15,1-8-3-15,-4-3 2 16,6-4-13-16,-1-6 11 0,-1-4-12 16,0 0-14-1,0-8-51-15,-2-12 15 0,-1-2-11 16,-3-2 11-16,-3 2 31 15,-5 4 6-15,-2 2 13 16,-2 3 12-16,0 2 10 16,-9 4 9-16,-4 0 17 15,0 4 44-15,1 3 10 16,-1 0-15-16,4 0-32 16,1 0-1-16,3 9-30 15,2 3 2-15,1 1-14 16,2 0 1-16,0-1-7 0,0-2 6 15,6-4-9-15,2-4 9 16,2-2-46-16,-1 0 6 16,-1 0 0-16,0-5-14 15,-2-2 42-15,-3 1-8 16,-1 4 20-16,-2 0 15 16,0 2 0-16,0 0 16 15,0 0-23-15,0 0-4 16,0 0 6-16,0 0-10 15,3 0-5-15,7 0 3 16,4 7 2-16,2-2 4 16,5-3-4-16,0-2 0 15,3 0-8-15,-1-12 8 16,2-11-20-16,0-10-9 16,2-6-47-16,1-9 29 0,-2-6-87 15,-2-3 62-15,-5-4 69 16,-6 0 3-16,-4-1 16 15,-6 0 77-15,-3 0-50 16,-6 1-12-16,-17 3-31 16,-9 7 5-16,-2 5-14 15,2 11 19-15,1 10 18 16,4 11 12-16,6 11 11 16,3 3 52-16,3 0-54 15,5 17-29-15,-1 9 10 16,7 8-26-16,2 8 2 15,2 5 9-15,3 5-7 0,14 6 19 16,0 3-20-16,4 1 0 16,2 0 24-16,0-6-30 15,5-9-2-15,-2-9 1 16,0-12 0-16,1-11-9 16,-6-10 6-16,-2-5-45 15,-2 0 43-15,-2-19-36 16,-3-1-2-16,-4 0 21 15,-3 5 10-15,-2 5 8 16,2 7-4-16,-5 0 8 16,0 3-1-16,0 0 1 15,0 0-1-15,0 0 0 16,0 0-10-16,6 0-26 16,0-2-15-16,2 0-45 0,0 0-56 15,4 2-48-15</inkml:trace>
  <inkml:trace contextRef="#ctx0" brushRef="#br0" timeOffset="26830.94">9073 15062 29 0,'0'0'47'15,"0"0"-24"-15,0 0 4 16,0 0 34-16,12-80-17 16,-7 60-7-16,3 2-7 15,2 3-29-15,-1 4 1 16,-3 2 18-16,-3 7-9 0,-1 1 1 15,-2 1 22-15,0 0 16 16,2 1-22-16,1 10-22 16,0 2 6-16,3 0-12 15,-2 7 4-15,2 4 0 16,-1 0-4-16,1 6 0 16,0 1 3-1,1 1-2-15,1 1-1 0,5-2 0 16,2-1 1-16,10 0 1 15,5 0-2-15,6 3 0 16,4 5 18-16,1 4-14 16,3 9 24-16,-4 4 10 15,-5 4-26-15,-11 3 35 16,-11-6-45-16,-8-2 11 16,-5-4 13-16,0-8-10 0,-10-3-5 15,-10-9-6-15,-6-6 1 16,-2-8 6-16,0-8-12 15,-1-8 0-15,2 0 3 16,2-24-1-16,2-10-4 16,3-18 2-16,5-12-24 15,7-15 10-15,3-15-49 16,5-6-4-16,0-6-6 16,0 0 54-16,4 4 16 15,5 4-3-15,9 7 12 16,-2 9-3-16,-1 14-3 15,-3 13 0-15,-3 19 6 0,-6 17-6 16,-3 12 6-16,0 7 8 16,0 0 12-16,-6 6-26 15,-6 14-4-15,-1 4-5 16,5 6 8-16,5 1 2 16,3-3 4-16,5-1-5 15,17 0 1-15,5-5-7 16,8 0 6-16,3-6-7 15,3-4-28-15,-1-4-108 16,-3-6-120-16</inkml:trace>
  <inkml:trace contextRef="#ctx0" brushRef="#br0" timeOffset="27027.02">9716 14830 217 0,'0'0'25'16,"0"0"34"-16,0 0-21 15,-77 42-30-15,60-18 15 16,6-5-18-16,6-6-2 16,5-7 0-16,0-6-3 15,12 0-21-15,6-6 18 16,3-15-31-16,0-4-71 16,1-8-46-16</inkml:trace>
  <inkml:trace contextRef="#ctx0" brushRef="#br0" timeOffset="27224.37">9789 14504 199 0,'0'0'77'0,"-14"-115"-13"0,-3 66 62 16,3 12-68-16,0 15 19 15,1 16-3-15,3 6-19 16,2 5-5-16,-1 30-50 16,6 13 0-16,3 19 5 15,0 13-5-15,1 5 0 16,14 3-2-16,6 6 2 15,-1 4-6-15,5 1-69 16,0 7-64-16,-3-1-35 16,-2-3-180-16</inkml:trace>
  <inkml:trace contextRef="#ctx0" brushRef="#br0" timeOffset="29190.92">19819 15310 643 0,'0'0'0'16,"0"0"-12"-16,0 0 12 15,106-65 39-15,-66 35-16 16,0-2 10-16,-4-1 3 15,-1 1-35-15,-5-3 4 0,-2 3-5 16,-4 0-22-16,-3 4-12 16,-5 1-64-16,-6 5 4 15,-5 6-24-15,-5 5-65 16,0 7 87-16,0 4 96 16,0 0 39-16,0 0 81 15,0 1-31-15,3 18-34 16,6 18 30-16,5 22 15 15,4 11-21-15,2 10-39 16,4-6-16-16,5-13 19 16,7-12-43-16,4-18 13 15,4-14-4-15,0-14-7 16,3-3-4-16,-7-18-5 0,4-18-21 16,-4-20 23-1,2-13-64-15,-1-9-30 0,2-5-13 16,-7-3-63-16,-4-2-121 15</inkml:trace>
  <inkml:trace contextRef="#ctx0" brushRef="#br0" timeOffset="30907.21">5775 17148 727 0,'0'0'60'16,"0"0"-56"-16,0 0 2 16,0 0-6-16,0 0 3 15,0 0 8-15,0 0-11 16,21-2 0-16,26 2 18 0,14-4-14 15,10-5-1-15,8-1-3 16,9-7 6-16,-4 4-8 16,-2 1 2-16,-7 4-13 15,-5 6 4-15,-9 2-31 16,-6 8-1-16,-13 17-50 16,-5 6-76-16,-12 0-102 15</inkml:trace>
  <inkml:trace contextRef="#ctx0" brushRef="#br0" timeOffset="36191.21">20553 16666 516 0,'0'0'57'0,"0"0"-49"16,0 0-3-16,-82 9 43 0,55 3 21 15,1 3-32 1,6 2 14-16,0 6-38 0,5 7-11 15,1 11 45-15,4 8-45 16,3 8 7-16,5 1 9 16,2-6-18-16,0-2 11 15,9-10-11-15,8-4 0 16,5-7-24-16,5-5 24 16,4-3-39-16,4-6-10 15,2-5-39-15,-5-6-20 16,1-4-88-16,-7 0-18 15,-6 0 43-15</inkml:trace>
  <inkml:trace contextRef="#ctx0" brushRef="#br0" timeOffset="40940.9">12181 16852 184 0,'0'0'66'0,"0"0"-50"16,0 0 67-16,0 0 18 15,0 0-33-15,0 0-9 16,-48-34-13-16,32 29-13 16,1 0 6-16,-2-3-38 15,-4 1 9-15,0 2 5 16,-1 0-9-16,-2 2 7 0,1 1-13 15,-1 2 1-15,0 0 18 16,1 0-18-16,-2 0-1 16,2 0 8-1,-1 4-6-15,0 4 4 0,0 0-6 16,3 2 0-16,0 4 6 16,4 1-6-16,-2 2-3 15,8 1 3-15,-1 0 13 16,5 1-6-16,1 2-7 15,2 0 0-15,3-3-2 16,1-4 5-16,0-3-4 0,0 1 1 16,8 3 0-1,6 1-5-15,2 4 5 0,1 0 0 16,-1 1 5-16,4 4-5 16,2-6 0-16,1-5 2 15,-1 0-1-15,7-5 9 16,5-4-10-16,3-3 0 15,5-2 5-15,2 0 2 16,2 0-10-16,-3-2 3 16,1-2 0-16,0 1 5 15,0 0-5-15,-4 2 0 16,-3-3-5-16,-3 1 7 16,-1-1-2-16,-2 3 0 15,2 1 2-15,-3 0-1 16,0 0-1-16,0 2 0 0,-3 9-1 15,-5 5 1-15,-3-1 0 16,-1 0-1-16,-4 3 4 16,-1-4-3-16,-4 2 0 15,3 3 0-15,-5 4 3 16,0-2 0-16,2 3-6 16,0 5 2-16,-1-6 1 15,5 6 3-15,-1-4-3 16,4-1 0-16,0-4 2 15,4-6 0-15,1 3-4 16,1-2-3-16,5 2 5 16,3 0 0-16,1-3 0 15,-3 0 0-15,-3-1 0 16,0-1 0-16,-1 1 0 0,1 1-1 16,0-9 1-16,-1 3-1 15,0-2 1-15,2 0-4 16,-1 2 2-16,-1-1-4 15,7 2 3-15,-1-4-1 16,0 0 4-16,2-2-16 16,-2-3 4-16,-2 0-7 15,-4 0 4-15,-2 0-11 16,-7-8 16-16,-2-3-7 16,-3 0 17-16,-2-1-7 15,0 1 7-15,-2-5 0 0,-1-2 1 16,1-2 5-16,-1-4-6 15,1-3 0-15,0-1 0 16,-4-4 3-16,3-1-3 16,0 2 0-16,-2 3 2 15,4 5-1-15,-2 6 3 16,4 3-4-16,0 0 0 16,1 3-1-16,4 1 1 15,3 2 0-15,3 0-3 16,1 3 9-16,4 5-11 15,4 0 5-15,1 0 0 16,-1 0 7-16,3 5-7 0,-1 5 0 16,3-4-1-1,2 0 1-15,3 0 2 0,0-2-2 16,5 1 0-16,2-2-5 16,3-1 8-16,1-2-4 15,0 0 1-15,-4 0 0 16,0 0-3-16,-2-2 3 15,-6-8-17-15,-6-4 15 16,-4-2-53-16,-5 1-7 16,-4-4-6-16,-4 3-3 15,-6-2 38-15,-3 3-3 16,-5-2-10-16,-1 2 45 16,0-3 2-16,-4-5 25 15,-7 0-9-15,2-6 27 16,-4 1 1-16,0-2-20 0,0 0-3 15,-3 1 30-15,-5 4-35 16,-2 0 1-16,-4 3-8 16,-3 1-6-16,1 2 16 15,-2 6-5-15,1-2 8 16,1 5 15-16,1 5-16 16,0 0 5-16,-1 4-17 15,-2 1-9-15,0 0 10 16,1 0-11-16,0 0 0 15,2 0 7-15,1 0-1 16,0 0-6-16,-1 1 4 16,-3 0-3-16,-3 4 25 15,-2 0-22-15,-2 1-2 16,1 2 15-16,5-6-13 0,3 1-2 16,6-3-2-16,5 0 0 15,1 0 3-15,3 0-3 16,1-5 0-16,5-3-3 15,-3-2 3-15,2 0-4 16,3-2-1-16,-2-2 5 16,1 1-6-16,1-2 6 15,2 0 0-15,3-4-6 16,1-4 12-16,0-3-11 16,0-2 5-16,0 3 0 0,2 2-4 15,1 1 4-15,2 4 0 16,-4 1-3-16,-1 0 6 15,0 2-6-15,0-5 3 16,0 4 0-16,-8-4-2 16,-6-1 2-16,-2 2-2 15,-6-3 1-15,-1 1-4 16,-1 0 2-16,-4-1-1 16,1 2 4-16,-3 2-6 15,1 2 6-15,1 6 0 16,-2 4 3-16,1 2 3 15,0 4 4-15,-2 0-10 16,1 0 2-16,0 4 10 16,2 2-10-16,1 2-2 15,0 1 6-15,2 0-5 0,5 4 1 16,2-2-2-16,0 1 3 16,3 3-5-16,1 2 7 15,2 3-5-15,-1 2 1 16,3-2-1-16,-2 0 0 15,3-2 0-15,-3-1 6 16,4-2-7-16,2 1 1 16,-1 0 0-16,0-3 4 15,-1 3-3-15,3-2-2 16,-2 0 1-16,1 2 0 16,0-2-1-16,0-2 4 15,1-1-4-15,-2-2 1 0,3-1 0 16,-2-2 1-16,1 2-1 15,-1 0 0-15,-2-4-2 16,-1 5 5-16,0-3-3 16,1 0 0-16,-1 2 2 15,0-1-5-15,-2-1 3 16,-1 1 0-16,3-1 0 16,1-3 2-16,1 0-2 15,1 0 0-15,2-2 3 16,-1-1-8-16,1 0 5 15,-3 0 0-15,1 0-2 16,-4 0 4-16,-2 0-2 16,-1-2 0-16,-4-4 0 15,-1 0-3-15,-2 1 3 16,-4-2 0-16,5 4 0 0,-2-1 5 16,2 1-5-16,-2-1 0 15,2-2 1-15,-1 6-7 16,0-4 6-16,-2 4 0 15,-1 0-2-15,-6 0 7 16,0 4-5-16,-5 6 0 16,1 0 1-16,1 2 1 15,-1 0-2-15,5 0 0 16,7-2-5-16,0-3 6 16,9 0-2-16,3-3-4 15,6-2-25-15,3 2 17 16,0 2-98-16,16 2-124 0,4 4-13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6:27.685"/>
    </inkml:context>
    <inkml:brush xml:id="br0">
      <inkml:brushProperty name="width" value="0.05292" units="cm"/>
      <inkml:brushProperty name="height" value="0.05292" units="cm"/>
      <inkml:brushProperty name="color" value="#FF0000"/>
    </inkml:brush>
  </inkml:definitions>
  <inkml:trace contextRef="#ctx0" brushRef="#br0">20372 5149 524 0,'0'0'11'16,"0"0"-4"-16,0 0-1 16,0 0-6-16,0 0 8 15,0 0 9-15,0 0 18 16,-30 0-21-16,30 0-2 0,0 0-12 15,17 0 5 1,17 0 2-16,17-2-7 0,26-6 0 16,22-4 7-16,23-3-5 15,21-2-1-15,14-3-1 16,9 0 2-16,4 0 13 16,2 0-15-16,-11 3 0 15,-8 4-2-15,-13 5 8 16,-13 1-12-16,-6 3 5 15,-9 1 1-15,-12 1 2 16,-6 2-2-16,-9 0 0 16,-10 0-1-16,-9 0-3 15,-10 0-4-15,-13 0 5 0,-14 0-17 16,-11 0 19-16,-11 0-54 16,-7 0-40-16,0 2 24 15,-4 2-23-15,-18 0-63 16</inkml:trace>
  <inkml:trace contextRef="#ctx0" brushRef="#br0" timeOffset="2914.79">11523 6939 12 0,'0'0'158'15,"0"0"-141"-15,0 0 10 16,0 0 9-16,-75 0 26 16,49 0 47-16,0-1-42 15,2-4-17-15,10 0 30 16,2 4-55-16,5-1 19 16,6 2-21-16,1 0-15 15,0 0-4-15,4 0-4 16,23-2-3-16,23-4 3 0,18-8 0 15,18-6 2 1,10-4-2-16,2 0 2 0,-3 2-2 16,-10 5 0-16,-14 5 0 15,-14 2 3-15,-13 6-2 16,-13 1-1-16,-11 0 0 16,-9 3 2-16,-7 0-5 15,-1-3 3-15,-3 3-9 16,0 0-9-16,0 0-28 15,1-2-73-15,1-1-17 0,-1-3-62 16,-1 0 7-16</inkml:trace>
  <inkml:trace contextRef="#ctx0" brushRef="#br0" timeOffset="4312.58">17669 6949 724 0,'0'0'1'0,"0"0"-2"15,114-32-16 1,-36 22-45-16,8-1 34 0,5 4 28 15,0 4-2-15,-5 3 2 16,-2 0-27-16,-7 3-49 16,-12 5-44-16,-7-2-73 15</inkml:trace>
  <inkml:trace contextRef="#ctx0" brushRef="#br0" timeOffset="6314.87">6377 8008 526 0,'0'0'3'0,"0"0"13"15,0 0-16-15,0 0-67 0,0 0 50 16,0 0 17-16,41-33 26 16,-3 19-15-16,8-1-6 15,10 1 11-15,6 4-11 16,0 0-5-16,0 7 0 16,-1 3 3-16,0 0 1 15,2 0-4-15,-4 0 0 16,-1 0 1-16,-9-2-1 15,-9-1-1-15,-6-1-5 16,-5-1-25-16,-7-1-1 0,0-1-51 16,-5-2-55-1,-8 3-52-15</inkml:trace>
  <inkml:trace contextRef="#ctx0" brushRef="#br0" timeOffset="14070.17">7714 10764 702 0,'0'0'13'15,"0"0"-13"-15,-82 0 0 16,79 0 0-16,3 0 3 16,0-4 6-16,0 2-9 15,22-6 4-15,17-2-3 16,14-2 4-16,17-1-5 15,9-5 0-15,11 0 1 16,2-2-1-16,-1-1-17 0,2 2-25 16,-5 3-29-16,-3 8-44 15,-10 4-117-15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7:15.435"/>
    </inkml:context>
    <inkml:brush xml:id="br0">
      <inkml:brushProperty name="width" value="0.05292" units="cm"/>
      <inkml:brushProperty name="height" value="0.05292" units="cm"/>
      <inkml:brushProperty name="color" value="#FF0000"/>
    </inkml:brush>
  </inkml:definitions>
  <inkml:trace contextRef="#ctx0" brushRef="#br0">13839 8382 213 0,'0'0'20'0,"0"0"-20"15,0 0 3-15,0 0-7 16,0 0 9-16,0 0 46 16,0 0-1-16,-4-6-20 15,4 6-21-15,0 0-4 0,0 0 5 16,0 0 21-16,0 0-9 15,10 0 26-15,4 0-16 16,4 0-15-16,6 0 13 16,10-4-9-16,9-3-4 15,10-3 29-15,9-2-40 16,6-2 10-16,0 0-16 16,-1-1 3-16,-2 0 6 15,0 5-9-15,0-3 6 16,-2 3-5-16,-1 0 4 15,1 3-5-15,4 3 4 16,1 1-2-16,5 2 0 16,-3 1-2-16,0 0 6 15,0 0-6-15,3 0 2 0,0 0-2 16,-3 0 7-16,-4 0-5 16,-8-2 2-16,-7-1-4 15,-9 2 0-15,-5 0 1 16,-7-1-1-16,-4 1 0 15,-3-1 1-15,-2-2 2 16,-1 1-1-16,-2-2-2 16,-3 0 3-16,-2 0-2 15,-3 0-1-15,-3 0 0 16,0 0-1-16,1-3 1 16,1-1-49-16,4-1-96 15,2-1-192-15</inkml:trace>
  <inkml:trace contextRef="#ctx0" brushRef="#br0" timeOffset="1101.65">20702 8280 359 0,'0'0'35'16,"0"0"-32"-16,0 0-3 0,0 0 18 16,0 0 88-16,0 0 16 15,0 0-68-15,0 0-33 16,0 0 13-16,0 0-15 16,0 0 7-16,0 0-19 15,0 0-1-15,0 0-3 16,2 0-3-16,19 0 0 15,11-3 12-15,11-1-10 16,13-2 7-16,8-1-9 16,6 2 1-16,4-1 7 0,5-1-8 15,3 3 0 1,3 1 2-16,-1-1 2 0,-1 2-3 16,-2 1-1-16,-8 1 0 15,-6 0 0-15,-9 0 0 16,-11 0-1-16,-8 0 1 15,-12 1 0-15,-5 1 0 16,-9 0-4-16,-5 0-6 16,-3 0 4-16,-3-1-16 15,-2-1-4-15,0 1-5 16,0-1-19-16,-12 0-18 16,-15 0-134-16,-11 3-155 15</inkml:trace>
  <inkml:trace contextRef="#ctx0" brushRef="#br0" timeOffset="2908.09">12830 9870 473 0,'0'0'9'0,"0"0"-8"16,0 0 30-16,0 0-24 16,0 0 23-16,0 0 25 15,-9-16-39-15,46 6-3 16,23-4 24-16,20-1-19 15,13 4 21-15,10 3-38 16,5 5-1-16,1 2 15 16,3-1-12-16,5-2 2 15,3-1 25-15,1-4-29 0,-8-1 16 16,-15 1-17-16,-15 3 0 16,-17 2 2-16,-20 0-2 15,-16 4-1-15,-11 0-1 16,-9 0-33-16,-6 0 1 15,-3 0-67-15,-1-1-77 16,0-1-181-16</inkml:trace>
  <inkml:trace contextRef="#ctx0" brushRef="#br0" timeOffset="3780.95">16887 9765 657 0,'0'0'1'0,"0"0"-1"16,0 0 0-16,137-34 9 15,-38 12-6-15,16 2 30 16,12 2 3-16,4 6-25 15,1 4 4-15,2 3-15 16,-7 3 0-16,-2 2 4 16,-9 0-2-16,-8 2-2 15,-14 8 0-15,-16 0 5 16,-15-2-12-16,-13 1 5 16,-9-3-34-16,-13 1 31 0,-8-4-41 15,-7-3-5 1,-8 2-11-16,-3-2-16 0,-2 0-23 15,0 0 5-15,0 0-46 16</inkml:trace>
  <inkml:trace contextRef="#ctx0" brushRef="#br0" timeOffset="5212.91">2776 11190 631 0,'0'0'0'0,"0"0"-8"0,0 0-13 16,102-1 14-16,-45-16 14 16,17-5-7-16,10-6 26 15,11-1 2-15,13-6 0 16,8 2-5-16,4-1-14 15,3 3 1-15,-8 6-10 16,-7 5 0-16,-12 6 1 16,-2 9-1-16,-10 0-5 15,-5 5-40-15,-5 0-126 16,-14 0-301-16</inkml:trace>
  <inkml:trace contextRef="#ctx0" brushRef="#br0" timeOffset="16670.49">16663 13502 623 0,'0'0'1'0,"0"0"17"16,0 0-18-16,0 0 0 16,77 20 6-16,-16-10 1 15,23-6 13-15,21-4-11 16,17 0-5-16,14-11 8 16,9-9-12-16,2-5 0 15,2 1 0-15,-6 1 0 16,-7 5-1-16,-5 6-32 15,-16 3-68-15,-14 4 10 0,-19 5-117 16,-21 0-34 0</inkml:trace>
  <inkml:trace contextRef="#ctx0" brushRef="#br0" timeOffset="19412.61">2324 15368 112 0,'0'0'10'0,"0"0"0"0,0 0 17 16,0 0-12-16,0 0 23 15,-42-99-8-15,41 62-28 16,1 0 43-16,0 12-7 15,0 16 17-15,0 6-22 16,0 0-24-16,0 3 9 16,0-2-18-16,3 1 0 15,12 1 0-15,4 0 16 16,6 0 18-16,4 0-11 16,5 0-14-16,-1 0 19 15,-1 0-27-15,3 0-1 0,2 0 14 16,-1 0-14-16,3 0 19 15,5 0-13-15,2-7 1 16,3-1 9-16,3-4-14 16,2-2 1-16,1 0 2 15,-3 0 4-15,-2 0-5 16,2 4-4-16,-2 0 5 16,-2 6 3-16,0 1-8 15,2 3 0-15,-1 0-1 16,9 0 6-16,-1 0-3 0,3 0-2 15,-5 2 0-15,-1 0-2 16,-3 1 2-16,-5-1 0 16,1 2-5-16,-2 0 12 15,-3 2-7-15,0-1 0 16,-5-1 0-16,1 1 0 16,-1-4 0-16,1-1-1 15,-3 0-9-15,2-1 20 16,0-12-15-16,4-2 5 15,3-5 0-15,3-2 4 16,-5-1-3-16,5-2-1 16,0 2 4-16,1 1-2 15,2 4 7-15,1 4-9 16,-3 2 0-16,-3 6 3 16,-1 0-3-16,-3 3 0 15,-2 1-1-15,1 2 3 16,4 0 2-16,-1 0-4 0,4 0 0 15,0 0 3-15,-1 0-3 16,-2 2 0-16,0 7 0 16,-4 1 7-16,1 1-10 15,-4 2 3-15,0-2 0 16,1-3 4-16,-5 1-4 16,4-5 0-16,0-2-1 15,1-2 6-15,-1 0-9 0,-1 0 4 16,2 0 0-16,3 0 11 15,1 0-11-15,1 0 0 16,0-2-2-16,-1-1 6 16,-2 2-1-16,-1-1-3 15,2 1 0-15,-3-2 1 16,3 2-1-16,0 1 0 16,2 0 4-16,-2 0-1 15,3 0-3-15,-4 0 0 16,5 1-15-16,0 5-34 15,2 0-125-15,-4 2-247 16</inkml:trace>
  <inkml:trace contextRef="#ctx0" brushRef="#br0" timeOffset="27865.78">4187 16894 301 0,'0'0'63'0,"0"0"-25"0,0 0 9 16,0 0-5-16,0 0 16 15,0 0 1-15,0 0-30 16,11 21 8-16,-2-20-23 16,-2-1-6-16,2 0-1 15,-1 0-3-15,0-10 0 16,-5-12-3-16,-1-5 1 15,-2-6 22-15,0 1-24 0,-16 2 0 16,-1 4 12 0,-9 6-8-16,0 10 4 0,-4 2-8 15,-3 8 0-15,-1 0 18 16,0 18-17-16,3 10-1 16,3 7 15-16,5 9-11 15,9 7 17-15,7 5-14 16,7 3-1-16,1 1 34 15,18-5-40-15,8-7 0 16,3-9-1-16,8-6 10 16,0-7-16-16,6-9 7 15,-4-10-19-15,-1-7 17 16,-1 0-38-16,-5-9 12 16,-3-12 10-16,-5-6-32 15,-6-2 32-15,-6 2-11 0,-4-1 28 16,-6 8-13-16,-3 1 21 15,0 6-7-15,0 5 8 16,-4 2 5-16,-2 3 15 16,-1 3-14-16,5 0-13 15,-4 0 34-15,6 0-35 16,-1 15 0-16,1 4 2 16,0 6-1-16,0 0-1 15,12 0-1-15,4 0 1 16,0-4-2-16,6-2 2 0,-2-9-4 15,1 0 4 1,1-10-13-16,-1 0 9 0,-3 0-21 16,-8 0-21-16,-2-3 31 15,-5-8-23-15,-3-3 28 16,0-1 10-16,-6-3 0 16,-11-3 6-16,1-3-5 15,-2 0 14-15,3-1 26 16,3-5-40-16,3 4 13 15,6 2-11-15,3 0 5 16,0 8-9-16,5 2 1 16,10 8-6-16,1 2 1 15,3 4-5-15,4 0 10 16,2 18 1-16,2 11 3 16,1 1 4-16,1 5-8 15,-4 0 0-15,-5 1 1 0,-6-8-1 16,-1-6 0-16,-7-6 0 15,-3-6 5-15,-2-6 6 16,-1-4-3-16,0 0 10 16,0 0 17-16,-1-7-35 15,-7-13-13-15,4-12 9 16,4-8 4-16,0-4-3 16,1 4 3-16,10 5-12 15,-2 8 2-15,-2 14 9 16,-1 6 1-16,3 6-1 15,-4 1-8-15,5 2 8 0,2 19 1 16,0 9 0 0,3 4 12-16,-2 2-10 0,-1-2-2 15,0-9 0-15,-1-4 2 16,1-10-10-16,-1-5-25 16,1-6-73-16,-2 0-39 15,-3-3-173-15</inkml:trace>
  <inkml:trace contextRef="#ctx0" brushRef="#br0" timeOffset="28196.91">4913 16931 251 0,'0'0'100'0,"0"0"-47"0,0 0-5 16,0 0 47-16,0 0-66 15,33 88-9-15,-19-58-3 16,-3-3-12-16,0-8 25 15,-4-1-21-15,2-8-6 16,-3 0 40-16,1-5-35 16,-3 2 0-16,3-4-1 15,-2 2 0-15,-1-2 5 16,-1-3-12-16,1 0 0 16,-2 0-5-16,1-11 6 15,1-11-2-15,0-13 0 16,0-2-2-16,2 1-10 15,5 0-23-15,-4 6-20 16,3 5-1-16,1 9-42 0,-1 6-26 16,1 6-11-16,-3 4 44 15,0 0 20-15</inkml:trace>
  <inkml:trace contextRef="#ctx0" brushRef="#br0" timeOffset="29166.98">5194 16915 103 0,'0'0'90'15,"0"0"43"-15,0 0-39 16,1 91-36-16,1-56 11 16,0-5-20-16,3-2-31 15,2-2 9-15,1-8-27 16,4-3 2-16,-2-6-3 16,1-4 1-16,1-4-8 0,-2-1 4 15,-2 0-13 1,1-6-4-16,-7-6-27 0,-2-5 33 15,0 2 11-15,0-5 0 16,-9-2-4-16,-7 2 4 16,-2 2 4-16,-3-1 2 15,3 6 0-15,4 3 4 16,1 3 42-16,11 6-15 16,-1-3-25-16,3 4-8 15,0-2-28-15,5 2 27 16,15-6-9-16,3-2-18 15,4-3 1-15,3-2-14 0,2 1 5 16,0-2 5 0,0-1-33-16,1-3 40 0,-1 0-40 15,-4-2 49-15,-3 0 5 16,-6-2 1-16,-4-2 9 16,-5-1-1-16,-8-3 2 15,-2 1 9-15,0-4 35 16,0 3 31-16,-14 2 7 15,-1 2-44-15,-8 8 29 16,-1 0-2-16,1 7-64 16,-3 7 54-16,3 2-41 15,3 0 11-15,2 7 17 16,4 13-27-16,3 12-9 16,6 8-7-16,5 9 7 15,0 5 1-15,5 0-8 0,12-2 0 16,9-9 6-1,1-4-6-15,0-10 0 0,5-5 0 16,-2-8 2-16,-1-6-13 16,-1-7 11-16,-3-3-26 15,-1 0-8-15,-5-5-26 16,-2-10 14-16,-2-2 5 16,-8 0-21-16,1-4 56 15,-6 4-16-15,-2 1 21 16,0 2 1-16,0 4 1 15,0 4 17-15,0 5 19 16,0 1 8-16,0 0 12 0,0 0-57 16,6 8 0-16,3 7 20 15,1 2-19-15,5-3 1 16,-3-4-2-16,7-4 0 16,2-5-12-16,-6-1-39 15,3 0-19-15,-6-11 15 16,2-2-15-16,-10 1 23 15,-2 3 43-15,-2 2 4 16,0 5 66-16,0-2-16 16,0 2 4-16,0 2 29 15,0-1-49-15,0 1 6 16,0 0-18-16,-1 0-20 16,1 0 25-16,0 0-27 0,0 8 0 15,0 5-4 1,0 3 4-16,8-3-26 0,5 2-20 15,1-9-118-15,1-2-178 16</inkml:trace>
  <inkml:trace contextRef="#ctx0" brushRef="#br0" timeOffset="29679.95">5986 16483 434 0,'0'0'67'0,"0"0"-66"16,0 0 80-16,0 0-27 16,-16 91-11-16,27-54-1 15,3 3-39-15,5 2 18 16,3 1-21-16,-7-4 2 15,4-1 2-15,-4-3-4 16,-2-1 0-16,-2-4-2 16,-3-6 9-16,-2-4-14 15,-3-8 5-15,-3-3-23 16,0-3 24-16,0-6-36 16,0 0 5-16,-12-6-35 15,-4-13 6-15,-1-3 61 0,1-5 0 16,0-2 0-16,4-3 10 15,1 2-7-15,6 0-3 16,5 2 16 0,0 4-15-16,0 4 9 0,3 2-10 15,9 8 0-15,-4 7 27 16,5 3-27-16,1 0 15 16,3 13 20-16,3 13-2 15,0 4 8-15,0 1-41 16,-5 2 2-16,0-3 7 15,-2-3-9-15,1-2-1 16,-4-5-1-16,-1-3-57 0,2-5-45 16,-6-5-156-16</inkml:trace>
  <inkml:trace contextRef="#ctx0" brushRef="#br0" timeOffset="29837.64">6164 16708 321 0,'0'0'69'16,"0"0"-69"-16,0 0 10 15,0 0-20-15,0 0 1 16,0 0-66-16,48 5-87 0</inkml:trace>
  <inkml:trace contextRef="#ctx0" brushRef="#br0" timeOffset="30497.1">6298 16736 18 0,'0'0'129'0,"0"0"11"0,0 0-25 16,0 0-32-16,0 0-10 16,0 0-37-16,26 50 33 15,-23-28-52-15,0 3 2 16,-1 4 3-16,2 4-21 16,3 1 15-16,1 0-16 15,3 0 0-15,3-8 12 16,6-3-8-16,-2-6-5 15,4-4 1-15,-2-10-4 0,-4-1 0 16,0-2-26 0,-7-4-39-16,-3-12 43 0,-4-4-26 15,-2 0 25-15,0-4 27 16,-14 0 0-16,-8-1 10 16,-2 1 42-16,-3 2-12 15,1 0 27-15,4 0-32 16,3 1-17-16,6 0 2 15,8 0-15-15,5-4-5 16,0-2-1-16,19 0 1 16,4 4-7-16,4 3 7 15,2 10 0-15,1 6-11 16,0 4 11-16,2 14-2 16,-4 19 2-16,3 6 0 15,-5 6 14-15,-4 2-9 0,-2 3-5 16,-6-7 6-16,-3-4 0 15,-6-7 12-15,-1-10-13 16,-3-6 1-16,-1-9 20 16,0-6-24-16,0-1 6 15,0 0-8-15,0-18 1 16,0-14-12-16,0-6 11 16,2-6-13-16,1 1 7 15,0 3-23-15,4 6 12 16,0 12 6-16,-1 8 11 15,4 10-13-15,2 4 13 16,3 4 0-16,4 22 1 0,-1 9 6 16,0 4-7-1,-2 7 0-15,-4-3 6 0,-1-5-7 16,-1-4 1-16,0-13-32 16,0-9-16-16,-3-9-80 15,-1-3-60-15,3-3-88 16</inkml:trace>
  <inkml:trace contextRef="#ctx0" brushRef="#br0" timeOffset="33744.85">4684 17794 252 0,'0'0'61'16,"0"0"-18"-16,0 0 54 0,-17-97-37 16,4 70 0-16,-5 7-12 15,-6 4-38-15,-3-1 43 16,-4 8-44-16,-3 2-1 16,0 5 13-16,-1 2 6 15,3 2-5-15,-1 16-1 16,4 10-19-16,2 12 22 15,4 9-22-15,11 12-1 16,7 4 20-16,5 1-17 16,0-3 4-16,6-6-8 15,11-8 6-15,8-10-4 16,5-6-2-16,2-10-6 0,2-6 4 16,3-7-1-16,-2-10 2 15,3 0-19-15,-7-12-7 16,2-11 27-16,-5-5-38 15,-5-2 10-15,-4 1 22 16,-10 2-19-16,-1 5 23 16,-5 5 0-16,-1 4 2 15,-2 6 4-15,0 6 4 16,0 1 3-16,0 0 18 16,0 0-23-16,0 0 30 15,0 8-36-15,0 9 2 16,0 8-6-16,12-1 4 15,1-1-1-15,3-4-5 16,-1-5 12-16,2-5-12 16,-1-4 6-16,-1-5-2 0,4 0-18 15,-4-5 9-15,-2-10-6 16,0-2 10-16,-6 0-13 16,-5 0 13-16,-2-1-9 15,-2 1 16-15,-16 0-10 16,-1 1 10-16,-5 6 0 15,2-4 16-15,-2 8-10 16,7-4 26-16,6 1-32 16,3 1 3-16,8-2-5 15,0 0 2-15,0-3-5 0,17 0 3 16,0 2 4 0,3 5-5-16,-1 4-3 0,2 2 6 15,-3 5-4-15,4 18 5 16,-4 5-1-16,0 2 9 15,-3-2-8-15,-2-5 10 16,-4-8-11-16,0-2 0 16,-5-8 16-16,-1-1-13 15,-2-4-3-15,-1 0 10 16,0 0-8-16,0 0 2 16,0 0-4-16,0-11 0 15,0-4 8-15,0-6-8 16,0-2-10-16,0 3 9 0,4 1-21 15,5 2 6 1,2 2-19-16,3 7 7 0,0 6 20 16,2 2-13-16,2 9 21 15,-1 11 1-15,2 5 1 16,-2 2 7-16,-2 0-9 16,-3-9 0-16,-3-4 22 15,-5-5-20-15,-1-4-2 16,-2-5 8-16,-1 0-6 15,0 0 6-15,0 0-8 16,0 0 0-16,0-14 19 16,0-7-18-16,-1-3-1 15,-1 0 0-15,2 2-11 16,0-2 9-16,0 8-22 0,0 0 5 16,5 6 9-16,1 8-6 15,2 2 2-15,0 0 7 16,4 1 7-16,3 12 2 15,6 1-2-15,-1 0 0 16,3-2 4-16,1-3-4 16,0-4 0-16,0-5-1 15,-2 0 1-15,-3 0-5 16,-5-14-16-16,-3-2-5 16,-3-1 24-16,-6-2-19 15,-2 3 10-15,0-1 10 16,-10 3 1-16,-2 1 4 15,-6 3-4-15,0 7 0 0,0-1 31 16,2 4 13 0,3 0-20-16,-2 4 23 0,5 9-43 15,3 7 9-15,3 1-13 16,4 5 0-16,0 4 20 16,2 3-16-16,13 3-4 15,5-4 9-15,6-2-6 16,2-5-2-16,4-5-1 15,1-8 0-15,3-9-12 16,0-3 12-16,-2-7-20 16,-1-13-14-16,-3-9-10 15,-3-4 12-15,-4-4-4 16,-4 1-2-16,-8-1 21 16,-4-1-34-16,-6 2 26 0,-1-2 17 15,0 2 8-15,-11 2-1 16,-6 4 4-16,-1 4 5 15,-5 10 43-15,5 7-20 16,2 9 38-16,-1 0-19 16,3 0-26-16,0 19 4 15,4 7-28-15,3 10 1 16,6 5 17-16,1 2-18 16,0 3 16-16,11-3-3 15,5-3-13-15,3-4 17 16,4-7-17-16,2-5 0 15,6-5-3-15,4-9 3 0,0-4-2 16,3-5-23-16,-2-1-44 16,-3-1 15-16,-1-12-32 15,-9-5-25-15,-7 0 61 16,-5-1-62-16,-6 2 49 16,-2 4 57-16,-3-1 6 15,0 4 7-15,-8 4 44 16,-3 2 32-16,-2 4 2 15,-1 0-20-15,0 4 18 16,0 6-65-16,3 2-18 16,0-2 16-16,6-2-16 15,3-2 0-15,2-2-3 16,0-4 3-16,0 0-17 0,3 0-5 16,7 0-52-16,2 0 19 15,-5 0 13-15,1-5 10 16,-3 0 3-16,-1 0 10 15,-3 2 19-15,-1 1 18 16,0 2 12-16,0 0 29 16,0 0-19-16,2 0-18 15,3 12 21-15,5 6-16 16,2 5-18-16,-1-1-9 16,5-2-5-16,-2-10 0 15,3-6-124-15,-5-4-64 16</inkml:trace>
  <inkml:trace contextRef="#ctx0" brushRef="#br0" timeOffset="34269.31">6037 17575 352 0,'0'0'89'15,"0"0"-27"-15,0 0 38 16,0 0-40-16,0 0-35 16,0 0-1-16,-5 76 10 15,6-40-19-15,9 4 2 0,1 5-4 16,4 2-10 0,-3-3 16-16,3-2-19 0,0-2 0 15,0-9 4-15,-2-2-1 16,-1-7-4-16,-3-4 1 15,-3-3 0-15,-3-4-8 16,-2-2 8-16,-1-2-3 16,0-7-1-16,0 0 4 15,-3 0-3-15,-7 0-33 16,0-13 36-16,-4-5-8 16,7-4 8-16,-1-5-3 15,2-3-6-15,5 2 9 16,1 1 0-16,0 6-1 0,0 3 3 15,1 4-4 1,5 7 2-16,0 4 0 0,1 3-8 16,-2 0 14-16,6 4-6 15,-3 13 12-15,1 4-11 16,0 3 29-16,-1-3-30 16,-1-2 0-16,1-3-1 15,-1-2 1-15,1 1-20 16,2-4-62-16,-1-4-142 15,-2-2-212-15</inkml:trace>
  <inkml:trace contextRef="#ctx0" brushRef="#br0" timeOffset="34431.61">6224 17774 371 0,'0'0'49'0,"0"0"-40"15,0 0-9-15,0 0-15 16,0 0-43-16,0 0-63 16,5 25-113-16</inkml:trace>
  <inkml:trace contextRef="#ctx0" brushRef="#br0" timeOffset="35256.11">6224 17774 5 0,'95'65'140'15,"-95"-65"-105"-15,0 0 51 0,0 1 14 16,0 0-23 0,2 3-28-16,1 5-17 0,1 0-7 15,1 8 47-15,4 2-49 16,-4 4 3-16,2 1-1 16,-1 5-5-16,4 1 9 15,-4 3-16-15,2 0-10 16,1-2 17-16,2-3-20 15,0-9 0-15,3-8 1 16,1-5-1-16,-1-6-3 16,0 0-8-16,2-4-24 15,-2-16 21-15,-2-6 0 0,-6-3-10 16,0-2-6 0,-5 5 8-16,-1 3 1 0,0 1 17 15,-7 3 4-15,-10 2 24 16,-2-1-20-16,-4 6 27 15,1 1 15-15,4 0-43 16,6 4 18-16,5-3-21 16,7-1 12-16,0 1-18 15,2-4 6-15,14-2-2 16,2 6-4-16,2 0 1 16,2 7-1-16,-3 3-5 15,3 0 11-15,3 0-5 16,2 3 5-16,2 12 0 15,-1 10 9-15,-1 5-5 0,-4 3 19 16,-3 6-8-16,-5-2-14 16,-5 2 36-16,-3-6-31 15,-3-2 1-15,-3-6 15 16,-1-11-9-16,0-4 9 16,0-10-22-16,0 0 4 15,0 0-11-15,0-3-5 16,0-17 4-16,0-6 6 15,0-5-1-15,0-4-6 16,0 0-14-16,0 0 12 16,0 2 0-16,0 2 6 15,0 9 1-15,0 5 1 16,0 6 6-16,0 10-6 0,0 1 3 16,0 5 0-16,0 19 4 15,2 8 0-15,4 6-4 16,0-1 12-16,0-3-6 15,-1-7 12-15,3-8-18 16,-1-5 6-16,0-7-4 16,1-4-2-16,2-3-10 15,2 0 6-15,0-7-2 16,1-11-13-16,2-4-17 16,2-6-27-16,-1-10-16 15,5-4-142-15,1-8 6 16,4-9 67-16</inkml:trace>
  <inkml:trace contextRef="#ctx0" brushRef="#br0" timeOffset="36759.99">7733 17655 589 0,'0'0'49'16,"0"0"-21"-16,-47 84-14 15,38-37 61-15,4 8-28 16,5 13-27-16,2 8 24 16,15 1-36-16,6-5 11 15,6-10-19-15,-1-11 6 16,2-10-14-16,0-10 8 16,-2-5-21-16,1-8 17 15,-1-3-60-15,-1-8-38 16,-5-5-66-16,-3-2-188 15</inkml:trace>
  <inkml:trace contextRef="#ctx0" brushRef="#br0" timeOffset="38267.69">8096 17846 220 0,'0'0'144'0,"0"0"-101"0,0 0 32 15,0 0 30-15,0 0-64 16,0 0-9-16,0 23 5 16,0 3-24-16,5 8 34 15,-4 2-37-15,1-6 0 16,3-7 31-16,-4 0-41 15,3-11 15-15,-2 0-15 16,-2-6 3-16,0-3 7 16,0 0-10-16,0-3 0 15,0 0 2-15,0 0-2 0,0 0 0 16,0 0-10 0,0-10 2-16,0-6 4 0,0-11-12 15,0-2 11-15,0 1-7 16,2 2 5-16,7 4-4 15,3 6-6-15,-1 1 17 16,0 6-6-16,1 5 6 16,-4 4 0-16,-1 0-2 15,-1 0 7-15,-2 8-5 16,1 6 3-16,-3 4 2 16,1 2 11-16,-1 1-16 15,1 0 0-15,3 0 10 16,0-4-7-16,2-5-3 15,0-6 0-15,3-5-3 16,0-1-7-16,2 0 6 0,1-10-18 16,3-9 19-16,-1-6-31 15,-1 0 13-15,-1-1 6 16,-2 3-15-16,-5 4 29 16,-1 4-13-16,-3 2 14 15,0 6 0-15,-3 4 7 16,0 0-7-16,0 3 16 15,0 0 7-15,0 0 23 16,0 0-35-16,0 0 3 16,0 8 10-16,0 7-23 15,-3 3-1-15,3 7 0 16,0 1 1-16,3 1-1 0,10-7 0 16,1 0 0-16,7-8-9 15,2-5 8-15,2-6-15 16,0-1-10-16,-2 0-16 15,-6-7 29-15,-1-6-27 16,-8 3 27-16,-6-4 8 16,-2 3 7-16,0-1-2 15,-7 0 0-15,-10 1 2 16,1 1 1-16,-3 0-3 16,-1 0 0-16,5-2-4 15,-1-2-1-15,7-6-51 16,7-3-72-16,2-4-23 15,0-1-40-15</inkml:trace>
  <inkml:trace contextRef="#ctx0" brushRef="#br0" timeOffset="38455.28">8658 17588 89 0,'0'0'172'0,"0"0"-90"15,0 0 7-15,37 86-12 16,-28-54-13-16,0 6 11 15,5-1-56-15,-3-2-2 16,-1-2-4-16,1-6-13 16,-2-4-1-16,-2-4-1 15,0-2-44-15,-5-3-70 0,-2-5-137 16</inkml:trace>
  <inkml:trace contextRef="#ctx0" brushRef="#br0" timeOffset="38603.03">8668 17880 321 0,'0'0'48'16,"0"0"3"-16,0 0 49 16,0 0-41-16,0 0-55 15,-50-90-4-15,63 67-1 16,15 0-32-16,4 3-55 16,4 6-203-16</inkml:trace>
  <inkml:trace contextRef="#ctx0" brushRef="#br0" timeOffset="38979.25">9144 17720 544 0,'0'0'10'0,"0"0"-8"16,0 0 25-16,-25 89 57 15,25-59-62-15,0 0-2 16,0-11 8-16,4-2-11 0,-1-7 17 16,-1-6-27-16,0-2 1 15,-2-2 17-15,0 0-24 16,0 0-1-16,0 0 1 15,0-10 8-15,0-8-9 16,0-6 0-16,0-4 3 16,0 1-23-16,0-3-2 15,10 0-14-15,2 5-7 16,4 4-67-16,-1 7-56 16,-1 5-126-16</inkml:trace>
  <inkml:trace contextRef="#ctx0" brushRef="#br0" timeOffset="39336.35">9328 17844 223 0,'0'0'43'16,"0"0"-40"-16,0 0 4 16,0 0 12-16,0 0 35 15,0 0-54-15,68-8 0 16,-60-9 0-16,-3 0 2 15,-2 2-2-15,-3 4 5 16,0-1 1-16,-1 4 51 16,-10 4-11-16,-3 2-5 15,-2 2 1-15,0 0-24 0,1 2 15 16,4 8 3-16,1 2-12 16,5 4 28-16,3 0-47 15,2 7 8-15,0 2 6 16,0 0-15-1,13-5-2-15,4 0-2 0,5-3 2 16,-2-4-11-16,4-4 9 16,0-7-35-16,3-2-29 15,-2 0-85-15,1-5-46 16,-5-11-21-16</inkml:trace>
  <inkml:trace contextRef="#ctx0" brushRef="#br0" timeOffset="39623.48">9572 17774 82 0,'0'0'126'16,"0"0"-87"-16,0 0 72 16,0 0 23-16,0 0-53 15,0 0-23-15,0 0-29 16,-15-12-25-16,15 24 12 16,7 6-16-16,5 9 0 15,4 3 16-15,3 2-10 16,-3 3 6-16,3-6-12 15,-4-8 4-15,-2-8 9 16,-3-7-13-16,-1-6-6 16,-3 0 5-16,-2-8-7 15,2-9 4-15,-3-5-1 16,0-1 5-16,-3-5-11 0,0 3 3 16,0-1-46-16,0-1-5 15,0 5-75-15,0 7-157 16</inkml:trace>
  <inkml:trace contextRef="#ctx0" brushRef="#br0" timeOffset="40881.73">9761 17810 109 0,'0'0'14'15,"0"0"-12"-15,0 0 2 16,0 0 9-16,0 0-11 15,78-16-1-15,-72 9 10 0,-3-3-11 16,-3 3 54-16,0-3-29 16,0-1 79-16,-6 2-37 15,-6 3-27-15,-2-1 16 16,0 6-26-16,1 1 7 16,2 0 2-16,-1 0-17 15,2 0 6-15,3 11 21 16,2 6-29-16,3 5 26 15,2 4-46-15,0 1 12 16,2-1 4-16,12-2-15 16,2-6 0-16,4 0-1 15,2-7 5-15,2-2-11 0,2-5 6 16,0-4-21 0,-1 0-3-16,-1-10-22 0,-2-10-17 15,-3-3-25-15,-2-4 4 16,-7 4 28-16,-5-1-7 15,-4 4 21-15,-1 4 21 16,0 2 21-16,-1 4 34 16,-6 2 34-16,2 4-15 15,2 1 12-15,0 3-18 16,1 0 1-16,2 0-19 16,0 12 6-16,0 6-16 15,0 5-19-15,8 6 2 16,2-3 30-16,-1-2-28 15,-3-6 5-15,-3-4 14 16,-1-6-9-16,-2-2 11 0,0-3-7 16,0-3-15-16,0 0 29 15,0 0-32-15,-6-3-9 16,-3-7 8-16,-1-2-4 16,5-1-5-16,-1-2-9 15,6-1-2-15,0-4 19 16,0 0-46-16,13-3 2 15,4-1-5-15,2 2 2 16,3-1-23-16,1 3-6 16,2 1-13-16,-2 6 56 15,-5 2-14-15,1 5 19 16,-7 3 18-16,-3 3 12 0,-5 0 4 16,-4 0 80-16,0 0 29 15,0 0 12-15,-1 12-94 16,-9 1 15-16,0 5 10 15,2-1-33-15,3 2-9 16,5 1-10-16,0 2 2 16,3 2 1-16,12 2-1 15,8-3-6-15,1 3 7 16,0-1-6-16,-1 0 6 16,-3-1-7-16,-5-4 3 15,-4-4-2-15,-6-6-1 16,-5 2 0-16,0-4 5 15,-12 2-5-15,-9-7-5 16,-3-3-15-16,0 0-7 0,4 0 25 16,6-10-32-16,7-3 9 15,7-3-11-15,0-3-19 16,7 0-29-16,12 4 6 16,3 4 12-16,1 1 28 15,1 3 14-15,-2 2 22 16,2 2 2-16,0 0 6 15,-1-3 11-15,0 0-8 16,-3-4-8-16,2-1 12 16,2-7-12-16,-2-2-1 15,1-4 39-15,-3 2-4 0,-8-2-26 16,-4 5-9 0,-8 6 0-16,0-1 29 0,0 4 26 15,-15 4-2-15,-2 0-21 16,0 6 0-16,-1 0 27 15,4 6-1-15,1 8-19 16,0 12 5-16,8 2-37 16,5 10 4-16,0 1 0 15,1 4-7-15,15-4 3 16,0-4-7-16,6-5 0 16,2-5-6-16,1-8 6 15,4-10-46-15,0-7-125 16,6-7-261-16</inkml:trace>
  <inkml:trace contextRef="#ctx0" brushRef="#br0" timeOffset="41159.11">10817 17716 653 0,'0'0'21'15,"0"0"-21"-15,0 0 0 16,0 0 25-16,0 90 41 0,8-65-42 16,4 0-8-16,0-5-11 15,1-2-4-15,-3-6-1 16,-2-2-11-16,1-5-67 15,-5-5-56-15,0 0-221 16</inkml:trace>
  <inkml:trace contextRef="#ctx0" brushRef="#br0" timeOffset="41295.81">10769 17661 420 0,'0'0'29'0,"0"0"-29"0,0 0-25 0,0 0-21 16,0 0-156-16</inkml:trace>
  <inkml:trace contextRef="#ctx0" brushRef="#br0" timeOffset="41895.17">10929 17645 236 0,'0'0'145'16,"0"0"-120"-16,0 0 56 15,61 99-20-15,-43-63 1 16,-1-2 3-16,-4 1-29 16,1 0-1-16,-4-3-20 15,-1-7-3-15,-5-8 24 0,-2-8-26 16,1-6-1-16,-3-3-8 16,0 0 3-16,0 0-8 15,0-11-24-15,-5-7 8 16,-4-8 2-16,3-8 3 15,1 2 6-15,-1-5-5 16,3 5-4-16,1-2-2 16,2 7-7-16,0 6 27 15,0 7-4-15,5 4 4 16,4 6 0-16,-1 4 3 16,3 4 10-16,4 17 17 15,1 8-7-15,-1 7-23 16,2-4 31-16,-7-5-30 15,2-7 9-15,-3-10 8 0,-3-3-17 16,-2-4 5-16,-3-3-6 16,-1 0 0-16,3-3-11 15,4-14 9-15,-2-6-1 16,1-6 3-16,0 1-18 16,1-1 6-16,1 3-5 15,-2 6-6-15,2 1 9 16,1 9 6-16,-7 5 8 15,3 5-4-15,1 0 10 16,1 11 8-16,3 15 7 16,1 6-19-16,3 3 30 0,-1 1-24 15,1-7-7 1,3-4-1-16,3-7-2 0,2-5-3 16,-1-8-35-16,4-5-29 15,0 0 25-15,-1-5-97 16,-2-11-42-16,1-3 8 15</inkml:trace>
  <inkml:trace contextRef="#ctx0" brushRef="#br0" timeOffset="42979.1">11586 17744 55 0,'0'0'33'15,"0"0"27"-15,0 0 66 16,0 0-15-16,0 0-22 16,0 0-38-16,-51-50-20 15,32 50 31-15,2 1-36 16,-1 13 19-16,1 3-4 0,4 1-22 15,8 5 10-15,0-3-26 16,5-1 3-16,0-3 4 16,7-4-10-16,8-5 0 15,5-3-4-15,-1-4-11 16,4 0-1-16,-6-15-27 16,1-3-19-16,-4-4 34 15,-3-1-14-15,-7 2 17 16,-4 2 19-16,0 6 6 15,0-1 14-15,0 8 6 16,-4 2 19-16,1 4 34 16,2 0-42-16,0 0-6 15,-1 0-6-15,2 16-3 0,0 7-11 16,2 2-5 0,10 3 0-16,4-4-9 0,1-4 6 15,5-7-46-15,0-3-21 16,1-7-15-16,-2-3-10 15,1 0-5-15,-1-3-25 16,4-15 56-16,0-4 69 16,-6-1 0-16,-1-1-39 15,-6 2-1-15,-6 2 20 16,-6 4-15-16,0 2 35 16,-3 4 27-16,-11 5 92 15,-1 5 28-15,-1 0-14 16,-1 0-51-16,0 12-15 15,-1 5-16-15,8 3-9 16,0 0 17-16,6 3-54 0,1 0 0 16,3-4-1-16,0-4-1 15,0-8-6-15,0 1 3 16,0-7-22-16,6-1 19 16,1 0-47-16,2-1 10 15,2-9-13-15,-2-3 24 16,-3-1 14-16,1 4-10 15,-2 5 16-15,-2 2-7 16,1 3 9-16,-1 0 3 16,1 0 4-16,4 15 35 0,5 12 26 15,-1 6-42-15,6 5-11 16,-2 6 32-16,-1 5-38 16,1 2 14-16,-2-2 6 15,-6 1-8-15,-2-4 7 16,-4-3-21-16,-2-6 3 15,0-8 6-15,0-8-7 16,-6-11-2-16,1-5 0 16,-1-5-12-16,0 0 7 15,0-9-10-15,3-12 15 16,3-8-3-16,0-3 3 16,5-8-5-16,9-1 2 15,3-6-17-15,-3 2 16 16,2-1-26-16,-1 1 27 0,0 4-12 15,-3 0 15-15,1 6 0 16,-3 5 3-16,-2 1 1 16,-2 6 24-16,-3 2-27 15,-1 4 0-15,-2 5 47 16,0 4-45-16,0 3 8 16,-8 5 12-16,-3 0-8 15,-3 0 21-15,0 0-36 16,2 12 6-16,0 8 10 15,7 6-9-15,5 8-4 16,0 0 0-16,7 1-2 16,12-5-1-16,5-4 0 15,3-6-38-15,4-10 14 16,2-6-65-16,0-4-44 0,-1-4-137 16,0-16-48-16</inkml:trace>
  <inkml:trace contextRef="#ctx0" brushRef="#br0" timeOffset="43229.04">12279 17468 501 0,'0'0'64'16,"0"0"-15"-16,0 0 53 15,0 0-78-15,0 0-14 0,81-15 48 16,-60 37-45-1,-2 12 9-15,-1 8 5 0,-5 12-13 16,1 15 17-16,-4 4-16 16,2 10-15-16,-3 2 7 15,0-2-7-15,1-1-10 16,-1-8-53-16,0-2-56 16,0-3-165-16</inkml:trace>
  <inkml:trace contextRef="#ctx0" brushRef="#br0" timeOffset="43712.49">13141 16398 387 0,'0'0'66'0,"0"0"-11"16,13 109-11-16,11-35 59 15,1 15-35-15,5 16-14 16,2 11 19-16,3 6-53 16,-3 3-2-16,-2 4 46 15,-1-6-56-15,-4-10 16 16,-5-15-4-16,-3-19-19 15,-5-13 2-15,-4-12-3 16,-2-10 0-16,0-16-17 0,0-9-15 16,1-9-16-1,-2-8-26-15,6-2-36 0,-2-6-86 16,-2-12-157 0</inkml:trace>
  <inkml:trace contextRef="#ctx0" brushRef="#br0" timeOffset="44445.64">13661 17192 513 0,'0'0'119'0,"0"0"-56"16,0 0-63-16,0 0 0 15,93-34 2-15,-21 9 1 16,16-13-2-16,16 0-1 15,13 0 0-15,10 6-4 16,5 4 7-16,-2 13-6 16,2 8-8-16,0 4 11 15,2-4 7-15,6-1-7 16,2-6 0-16,-4-6-6 0,-3-1-4 16,-6-1 6-16,-9-4 1 15,-7 3-57-15,-12 3 3 16,-14 2-1-16,-20 7 16 15,-24 3 34-15,-19 8-78 16,-21 0-30-16,-3 0 35 16,-21 2 47-16,-12 7 32 15,-8-4-8-15,-8 1 10 16,-1-4-6-16,1-2 16 16,4 0 4-16,5-5 22 0,11-8 20 15,9-3-3-15,8-2-28 16,8 3-22-16,4-1 26 15,3 5-9-15,19 1-20 16,10 3 50-16,9 3-1 16,6 2-8-16,7 2-18 15,-2 0-2-15,-1 4 43 16,-10 12-23-16,-9 8 1 16,-6 8 3-16,-11 5-15 15,-6 5 12-15,-9 4-42 16,0 1 1-16,-15-7 11 15,-13 1-11-15,-10-9-2 16,-11-5-20-16,-11-7-56 16,-6-7-54-16,-4-8-113 15,-1-5-83-15</inkml:trace>
  <inkml:trace contextRef="#ctx0" brushRef="#br0" timeOffset="46879.94">14194 16654 403 0,'0'0'24'16,"0"0"-21"-16,0 0-1 16,0 0 38-16,0 0-18 15,0 0 18-15,-46-65 7 16,34 59-38-16,-5 6 21 15,-1 0 3-15,-3 0 3 16,-1 13 16-16,1 2-47 16,5 1-3-16,1 0 22 15,6-3-23-15,9-2-1 16,0 3 0-16,5 1 4 0,15 1-6 16,5 2 2-16,1-1 0 15,0-1 1 1,0 1 0-16,-7-2-1 0,-4-2 3 15,-7 2-2-15,-3 0 5 16,-5 2-6-16,0 2 0 16,0-5 11-16,0-7-11 15,0-3 0-15,0-4-4 16,0 0-42-16,0-11 1 16,0-13 14-16,6-8 0 15,6-7 25-15,2 4-13 16,-2 3 16-16,-4 4 1 0,1 13 2 15,-5 2 0-15,-2 9 0 16,0 4 0-16,0 0 52 16,2 0-27-16,2 11 16 15,5 8-23-15,3-2-10 16,6-1 0-16,-1-5-8 16,5-6 0-16,3-5-10 15,-1 0 6-15,0-3-11 16,-4-15-17-16,-2 0-20 15,-7-5 31-15,-1 6-9 16,-7 2 18-16,-3 5-1 16,-2 6 12-16,0 3 1 15,0 1 10-15,0 0 17 0,0 11 33 16,0 21-38 0,1 15-12-16,15 15 30 0,10 15-35 15,3 12 13-15,6 8 1 16,-2 0-6-16,1-1 4 15,-4-2-17-15,-8-6 0 16,-7-5 13-16,-7-7-13 16,-8-7 0-16,-3-4 7 15,-16-7-6-15,-6-6 20 16,-3-12-21-16,4-16 1 16,2-14-8-16,5-10 7 15,1-17-15-15,3-25-1 16,-1-20-12-16,6-14 9 15,3-15-50-15,-2-18-31 0,-3-13 3 16,0-10-70-16,-1-2-29 16,4 10 110-16,7 10 77 15,0 17 9-15,9 20 86 16,9 14-46-16,1 13 8 16,-2 18-9-16,-1 8 15 15,-2 12-32-15,-2 9-2 16,1 3 47-16,1 3-13 15,2 21 2-15,1 10 33 16,1 9-46-16,-4 4 0 16,0-4-22-16,-5-5-3 15,1-4 6-15,-1-9-24 16,-2-10 0-16,-4-6-4 0,-1-8 4 16,-2-1-4-16,0 0-22 15,0-16 15-15,0-8-9 16,0-6 20-16,0-5-5 15,-2-2 2-15,-1-8-16 16,1 0 17-16,2 4-2 16,0 7-8-16,0 8 3 15,6 14-1-15,2 8 10 16,3 4 1-16,-4 2 5 16,5 21 11-16,-2 4-4 15,2 3-13-15,-1-4 23 16,-2-4-19-16,0-7 4 0,-5-6 9 15,1-7-17-15,-4-2-1 16,-1 0 0-16,0 0-7 16,0-1 7-16,2-14-10 15,1-7 11-15,1-4-7 16,1-4 7-16,4 1-9 16,0-2 0-16,-1 5-5 15,5 6 9-15,-3 5-5 16,-1 7 10-16,0 4-6 15,-3 4 11-15,3 0-5 16,-1 14 9-16,3 12 5 16,4 3 8-16,0-1-22 15,0-2 0-15,3-6 2 16,-2-8 2-16,-3-4-8 16,0-5 3-16,-2-3-15 0,0-1 8 15,-2-11-39-15,-2-8-16 16,-3-2 37-16,-1 2-36 15,-3 0 48-15,0-1 10 16,0 2 4-16,0 3 6 16,0 8-4-16,0-1-2 15,0 8 38-15,0 1 0 16,0 0 18-16,0 0-14 16,0 16-12-16,-3 2-8 15,1 2-20-15,2-3-2 0,0-8 20 16,0-3-15-16,0-2-5 15,2-4 0-15,2 0 1 16,4 0-13-16,0-3 3 16,-2-9 3-16,3-2-6 15,-2 0-7-15,-2 0 2 16,0 2 8-16,-1 1-14 16,2 2 23-16,-1 5-23 15,1 0 19-15,-3 4-5 16,4-2 11-16,2 0-2 15,0 0 0-15,0-2 0 16,0-1-3-16,2 0 3 16,-3 1 0-16,-1-2-10 15,1 4 6-15,-3-1 4 0,-4 2 0 16,0-1 1-16,1 2 14 16,-2 0-13-16,3 0 11 15,0 2 34-15,1 12-23 16,-1 4-4-16,2 0-20 15,-3-2 1-15,-1-6 6 16,1-3-7-16,-2-4 0 16,1-1-8-16,0-2 9 15,-1 0-1-15,0 0 0 16,0 0-18-16,0-2 7 16,0-13-18-16,0-3 29 0,0-5-10 15,0-3 10 1,0 2-23-16,2 2 11 0,4 0 3 15,-1 8 0-15,2 4 7 16,-2 5 2-16,0 5-7 16,1 0 23-16,2 7 6 15,3 12-7-15,1 1-10 16,2-2 0-16,0 1-5 16,0-7 0-16,6-3 1 15,-2-6 1-15,4-3-4 16,2 0 2-16,2-12 0 15,-1-6-6-15,1-3 6 16,-4-4-7-16,3-1 2 16,-6-2-25-16,-2 5 28 15,-7 2-4-15,-7 4 6 0,-3 4-5 16,0 2 5 0,-4 2 0-16,-5 4 11 0,-3 3-7 15,2 2 17-15,0 0 5 16,0 0 0-16,4 7 26 15,2 12-31-15,1 5-17 16,3 9 24-16,0 5-27 16,0 1 7-16,4-4-8 15,7-7 4-15,7-8-11 16,0-10 7-16,4-6-36 16,0-4-16-16,3-10-93 15,2-12-113-15,1-10 40 16,3 0 215-16</inkml:trace>
  <inkml:trace contextRef="#ctx0" brushRef="#br0" timeOffset="47518.26">15878 16005 126 0,'0'0'59'16,"0"0"23"-16,0 0 52 16,0 0-37-16,0 0 5 15,0 0-15-15,-44-67-42 16,44 87 1-16,0 7-46 15,0 8 0-15,2 2 17 16,11 0-11-16,-1 0 5 16,3-4-7-16,-3 1-3 0,2-2 8 15,-6-6-9 1,-5-6 0-16,2-6-1 16,-5-4 1-16,0-8 0 0,0 0-5 15,0-2-10-15,0 0 13 16,0 0-38-16,-5-13 34 15,-5-7-9-15,-1-3 20 16,7-3-10-16,2 2 4 16,2 5 1-16,0 1-15 15,0 6 15-15,6 4 0 16,8 4-4-16,-1 4 7 16,2 0-5-16,-1 0 2 15,1 10 0-15,-2 4 11 16,2 4-11-16,-5 0 0 0,0-4 7 15,-1-6-6-15,-2-1-2 16,2-4-10-16,4-3-16 16,2 0 8-16,7-7-22 15,-1-9 29-15,3 2-23 16,-2 1-45-16,-3 3 32 16,-1 0 26-16,0 0 15 15,-2-2 3-15,-1 2 4 16,-3 0 0-16,-5-2-1 15,-2 4 7-15,-4-2-6 16,-1 2 9-16,0 0-3 0,0 1 35 16,-9 2-11-1,0 4 5-15,1 1 24 0,0 0-26 16,0 0 1-16,5 3-24 16,1 10-8-16,2 4 2 15,2 3-4-15,14 3-46 16,9 4-80-16,6-3-87 15</inkml:trace>
  <inkml:trace contextRef="#ctx0" brushRef="#br0" timeOffset="47997.61">16957 16445 241 0,'0'0'36'0,"0"0"17"16,-75-4 6-16,48 4-22 15,-3 11-5-15,2 9-10 16,4-1 68-16,7 1-32 16,9 1-7-16,6 1 8 15,2 0-48-15,11 1-4 16,15-1-7-16,5 1 4 0,5-1 3 16,-1 0-7-16,-2 3 0 15,-3 0 6 1,-5 0-4-16,-6 0-2 0,-9-1 4 15,-10 0-2-15,0 2 33 16,-16-7-35-16,-8 0 0 16,-3-4 23-16,1-7-18 15,3-7-10-15,6-1 5 16,7 0-36-16,6-19-5 16,4-6-61-16,2-10-17 0,18-2-63 15,8-1-49 1</inkml:trace>
  <inkml:trace contextRef="#ctx0" brushRef="#br0" timeOffset="49395.96">17184 16489 50 0,'0'0'61'0,"0"0"14"16,0 0 58-16,0 0-60 16,0 0 36-16,0 0 34 15,22-16-110-15,-33 38-2 16,-1 5 0-16,-2 6-29 15,5-1 33-15,2 0-17 16,-1 2-7-16,7-4 21 16,1-1-24-16,0-5-8 15,0-5 0-15,9-6 3 0,4-6-13 16,4-7 10 0,1 0-18-16,0-5 4 0,-2-13-44 15,-3-5 28-15,-2-3-30 16,-5-1 25-16,-5-2 34 15,-1-1-39-15,0 2 37 16,0 1-16-16,-7 4 24 16,-1 8-5-16,3 2 4 15,-1 7 3-15,3 2 54 16,0 4-26-16,0 0-5 16,1 1 33-16,0 19-40 15,2 10-6-15,0 5-17 16,4 4 6-16,10-4-1 15,4-5-5-15,2-5 0 0,2-8-3 16,0-8 3-16,2-7-1 16,0-2-11-16,2-2-46 15,-2-17 42-15,1-6-16 16,-3 0-62-16,-8-5 30 16,-4-2 7-16,-7 0 19 15,-3-2-47-15,0 1 61 16,0 4 18-16,0 4 10 15,0 3-4-15,0 11 53 16,-2 6-27-16,1 5 38 16,-1 0 24-16,2 12-6 0,-1 16-36 15,-1 11-39 1,2 6-7-16,0 0 46 0,0-5-38 16,2-2 14-16,7-9-16 15,3-9 1-15,0-10-6 16,-3-7-1-16,-1-3-3 15,0 0-9-15,-2-9-7 16,3-10 14-16,-4-6 2 16,-1-2-2-16,-1-1-9 15,-2-4 6-15,0-2 8 16,0-2 2-16,1 3-2 16,2 6-1-16,1 8 0 15,-1 9 1-15,-1 8-2 16,1 2 10-16,1 17-8 0,1 14 50 15,2 8-48-15,-2 2 3 16,-2-4 8-16,0-6-9 16,1-8 21-16,0-13-25 15,-2-2 0-15,-3-7 12 16,0-1-12-16,1 0 0 16,2-3-7-16,1-16 7 15,4-6-7-15,1-10 7 16,2 2 0-16,0-1 0 15,1-3 0-15,-2 0-3 16,3 2 0-16,-5 3 3 16,1 11-11-16,-4 9 5 15,1 9 6-15,-2 3 6 0,0 12-5 16,4 14 31 0,2 12-26-16,1 4 0 0,1-5 16 15,2 0-22-15,-1-6 0 16,3-3-2-16,4-6 3 15,-1-6-2-15,4-8 1 16,2-6 0-16,0-2-14 16,1-2 14-16,-1-16-28 15,2-4 28-15,0-2-24 16,-2-2 19-16,-2 1-13 16,-4 1 1-16,-4 2 2 15,-5 5 15-15,-5 6 0 0,-3 4-5 16,-1 4 17-16,-1 3-12 15,0 0 26-15,0 0-6 16,0 15 10-16,5 6-30 16,6 2 0-16,6 2-10 15,7-10 10-15,3-3-26 16,4-5-3-16,1-7-14 16,-3 0 22-16,-3-7-43 15,-3-13 13-15,-3-5 28 16,-1-7-34-16,-6-7 31 15,-2 0 18-15,-9-2 3 16,-2 4-1-16,-6 7 12 16,-14 8-6-16,-5 14 89 15,-1 8-9-15,4 10 2 16,6 20-22-16,4 10-33 0,12 4 14 16,0-2-41-16,22-9 0 15,17-8-8-15,9-11 8 16,11-14-34-16,8-8-47 15,7-25-206-15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8:16.980"/>
    </inkml:context>
    <inkml:brush xml:id="br0">
      <inkml:brushProperty name="width" value="0.05292" units="cm"/>
      <inkml:brushProperty name="height" value="0.05292" units="cm"/>
      <inkml:brushProperty name="color" value="#FF0000"/>
    </inkml:brush>
  </inkml:definitions>
  <inkml:trace contextRef="#ctx0" brushRef="#br0">10811 8026 48 0,'0'0'392'0,"0"0"-385"16,0 0 6-16,0 0-7 15,0 0-6-15,-9-73 0 16,19 55 25-16,4-2-17 16,8-2 12-16,5 1-12 15,5-1-6-15,8 1 1 16,5-1-3-16,6 4 0 0,4 0 0 16,0 7 3-16,2-1-6 15,7 6-8-15,4 2 11 16,8 1-1-16,4 0 1 15,3 2 0-15,-2 1 2 16,3 0 3-16,-6 0-5 16,-4 12 0-16,-9 6 0 15,-7 4 1-15,-6 2-1 16,-5-2 0-16,1-1 0 16,-5-6 0-16,1-2 0 15,3-9 0-15,6-4 0 16,5 0 3-16,9 0-3 0,9-7-11 15,4-5-60-15,-1-4-60 16,-4-1-67-16</inkml:trace>
  <inkml:trace contextRef="#ctx0" brushRef="#br0" timeOffset="193.55">14122 7572 179 0,'0'0'347'0,"0"0"-345"0,0 0-2 16,0 0-107-16,0 0-35 15</inkml:trace>
  <inkml:trace contextRef="#ctx0" brushRef="#br0" timeOffset="319.93">14885 7438 535 0,'0'0'0'0,"0"0"-87"16,0 0 30-1,104 57-83-15,-64-52-106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4T18:38:41.978"/>
    </inkml:context>
    <inkml:brush xml:id="br0">
      <inkml:brushProperty name="width" value="0.05292" units="cm"/>
      <inkml:brushProperty name="height" value="0.05292" units="cm"/>
      <inkml:brushProperty name="color" value="#FF0000"/>
    </inkml:brush>
  </inkml:definitions>
  <inkml:trace contextRef="#ctx0" brushRef="#br0">11145 12939 191 0,'0'0'108'16,"0"0"-18"-16,0 0-7 15,0 0-21-15,0 0-6 0,0 0 31 16,0 0-53 0,-24-48 3-16,24 48 9 0,0 0-30 15,0 0-4 1,0 23-6-16,3 18-3 0,8 18 77 16,-5 13-76-16,-3 9-2 15,-2 0 23-15,-1-2-11 16,0-9-1-16,0-11-13 15,0-10 11-15,0-8-11 16,0-7 0-16,0-6 0 16,0-8-11-16,0-6 1 15,0-8-37-15,0-4-18 16,0-2-14-16,0-12 37 16,0-18-89-16,-3-8-42 0,-2-10 94 15,-6-6 6-15,-2-6 31 16,-2-4-5-16,0-1 38 15,1 4 7-15,6 3 4 16,3 6 38-16,4 8 52 16,1 3-21-16,0 5-14 15,3 3-10-15,8 0-15 16,6 3 19-16,1 4-46 16,4 2 4-16,-1 8 21 15,0 6-28-15,-1 7 5 16,0 3 9-16,-1 3-16 15,1 16 39-15,-7 6-36 16,-5 7-2-16,-5-2 22 0,-3 3-16 16,0-1 1-1,-3-2 4-15,-8 2-6 0,-3 0 22 16,3 0-26-16,1 0-2 16,3-1 12-16,5-2-9 15,2-7-3-15,0-2 0 16,12-7 1-16,7 0-6 15,7-2 5-15,1 0 0 16,2 0-3-16,0 3 8 16,-4 0-5-16,-6 4 0 15,-2 0 5-15,-10-1 8 16,-5 1-13-16,-2-3 0 16,0 2 27-16,-18 0-19 15,-4 1 3-15,-7-2-11 0,-2-1 6 16,3 0 5-1,5-6-11-15,3-1 0 0,10-6-4 16,4-2 4-16,6 0-7 16,0-8-18-16,16-16-22 15,15-11 44-15,12-6-38 16,6-1-2-16,2 0 9 16,-5 5-16-16,-9 3 26 15,-10 5 2-15,-7 7 22 16,-8 5-3-16,-6 4 3 15,-4 5 0-15,-2 4 32 16,0 4 27-16,-4 0-1 16,-7 0-26-16,0 15-27 15,-5 9 43-15,3 7-48 16,3 4 0-16,4 3 16 0,6-4-15 16,0-2 1-16,4-7-2 15,13-6 5-15,8-7-12 16,2-6 7-16,3-6 0 15,2 0-8-15,-2-15 8 16,-5 0-6-16,-10-2 4 16,-8 0 2-16,-7 1-1 15,0-1 1-15,-19-1 0 16,-4-1 2-16,-1 3 0 16,5 0-2-16,-1-1 0 15,9 3-5-15,6-7-3 16,5 0-49-16,10-1-7 0,16-3-22 15,7 4-50-15,4 2-103 16,6 0 51-16</inkml:trace>
  <inkml:trace contextRef="#ctx0" brushRef="#br0" timeOffset="156.9">11969 13071 148 0,'0'0'177'0,"0"0"-47"15,5 77 12-15,-5-43-86 16,-11 4-13-16,-5 3 2 15,-1-5-30-15,4 0 7 16,-3-8-22-16,5-3 10 0,2-7-13 16,2-4 3-1,2-6-55-15,2-5-58 0,0-3-144 16</inkml:trace>
  <inkml:trace contextRef="#ctx0" brushRef="#br0" timeOffset="335.57">11834 13198 308 0,'0'0'100'16,"0"0"-38"-16,0 0 37 16,0 0-53-16,0 0-30 15,0 0 34-15,27 18-20 16,-2 10-10-16,0 3-20 16,0 1 11-16,3 0-26 15,0-2 6-15,2-3-181 0,-3-8-320 16</inkml:trace>
  <inkml:trace contextRef="#ctx0" brushRef="#br0" timeOffset="2100.46">12507 12876 270 0,'0'0'268'0,"0"0"-258"0,0 0 59 16,0 0-17-16,0 0 1 15,0 0 11-15,-59 53-53 16,59-7 8-16,0 11 9 15,5 3-27-15,8 1 36 16,-3 0-37-16,2-3 0 16,1-4 12-16,-4-4-10 15,2-8-4-15,-5-8 2 16,-2-10 0-16,-1-10-1 16,-2-7 1-16,1-6 0 15,-2-1-18-15,0 0 11 16,0-4-17-16,-3-15 17 0,-7-11-16 15,-7-10 14-15,0-6 4 16,-1-12-10-16,-2-10 6 16,1-5-40-16,3-4 8 15,5 6 27-15,6 4 14 16,5 11-5-16,5 12 5 16,13 11 0-16,5 11 0 15,3 8 0-15,-2 6 0 16,-3 8-1-16,0 0 4 15,-5 10-3-15,-7 17 2 0,-3 10 1 16,-4 10 24-16,-2 1-22 16,0 2-4-1,-11-1 10-15,-2-3-11 0,-1-6 29 16,5-8-29-16,5-6 0 16,4-5 9-16,0-4-9 15,7-5 0-15,16-2-6 16,5-6 10-16,4-2-14 15,4-1 10-15,-1-1 0 16,-3 4-4-16,-4 3 4 16,-9 2-2-16,-2 3 1 15,-12 3 2-15,-5 2 0 16,0 3-1-16,-8 0 0 0,-17 3 15 16,-4 0-12-16,-4-1-3 15,-3-2 19-15,7-4-12 16,6-5 27-16,9-5-34 15,9-5 0-15,5-1-5 16,0 0 4-16,10-14 0 16,15-12-5-16,13-11-1 15,9-8 3-15,2-7-27 16,4 3-12-16,-2-1 27 16,-5 0-21-16,-2 0 24 15,-9 3 8-15,-6-3 5 16,-9-2 0-16,-7 2 0 15,-10 3 0-15,-3 0 5 16,-5 8-5-16,-13 6 0 16,-4 6 17-16,-3 11-6 15,0 6 35-15,0 8-19 16,-1 2-20-16,2 8 40 0,0 18-44 16,4 10 16-16,2 5-4 15,8 15-8-15,5 3 27 16,5 4-34-16,0 0 0 15,6-5 24-15,10-1-18 16,4-3-4-16,2-5-2 16,4-6 9-16,1-11-14 15,0-8 5-15,1-10 0 16,-1-10-15-16,-2-4 15 16,-1-1-14-16,-2-19-7 15,-3-5 0-15,-2-7 17 16,-5 0-13-16,-3 0 17 15,-3 4-8-15,-4 3 15 16,-2 8-7-16,0 8 0 0,0 6 4 16,0 2 10-16,0 1 1 15,0 0-11-15,0 8 12 16,-5 16-12-16,2 7-4 16,3 1 0-16,0 0 6 15,0-4-15-15,9-6 9 16,4-4 0-16,7-6-8 15,-3-5 8-15,3-7-9 16,1 0-1-16,2-7-11 16,-4-11 13-16,0-6-19 15,-2 0 5-15,-4-2 9 0,-3 1 11 16,-4 2 2-16,-5 4 0 16,-1 3 5-16,0 6 14 15,0 4-12-15,0 3-1 16,0 3 31-16,0 0-30 15,-1 0 3-15,-1 17-10 16,1 6 7-16,1 8-2 16,0-3-5-16,0 0 0 15,12-6-9-15,5-5 9 16,1-5 0-16,1-6-2 16,2-6-10-16,-1 0 9 15,-1-3-19-15,-2-10-13 0,-1-6 31 16,-2-3-23-1,-3-6 16-15,-2-1 7 0,-4-2 4 16,-1 1 0-16,1 2 0 16,-1 4 0-16,0 2 21 15,3 7-16-15,0 4-4 16,4 5-1-16,5 6 5 16,2 0-7-16,1 10 2 15,2 11 0-15,-2 8 24 16,-3 7-19-16,-1 4 4 15,-5 2 8-15,-1-1-12 16,1-4 11-16,-2-7-16 0,2-8 0 16,0-9 9-16,-2-8-9 15,3-5-5-15,0 0 3 16,5-23 2-16,0-7-8 16,4-10-31-16,-4-1-12 15,-2 1 7-15,-1 2-94 16,-4 3-44-16,-8 4-133 15</inkml:trace>
  <inkml:trace contextRef="#ctx0" brushRef="#br0" timeOffset="2868.55">11600 14221 289 0,'0'0'48'0,"0"0"49"0,0 0-35 16,0 0 34 0,-85-2-28-16,65 26-17 15,0 13 13-15,6 14-43 16,6 15-8-16,6 7 48 0,2 7-50 16,8 2 9-16,13-5-16 15,6-8 0-15,5-5-8 16,3-10 1-16,4-11-30 15,4-8 9-15,3-11-104 16,-2-16-191-16</inkml:trace>
  <inkml:trace contextRef="#ctx0" brushRef="#br0" timeOffset="5368.35">12153 14355 323 0,'0'0'45'15,"0"0"-19"-15,0 0 26 16,0 0 71-16,-96-18-91 15,69 31 11-15,1 7-20 16,-3 8 16-16,5 4 11 16,3 6-38-16,6 1 1 15,6 1 27-15,9-1-36 16,0-2-2-16,3-5-2 0,16-2 6 16,3-8-13-1,5-9 5-15,3-6-13 0,-2-7 12 16,-1 0-53-16,-2-16 15 15,-5-8-5-15,-5-3-9 16,-7-1 40-16,-5 0-24 16,-3 0 39-16,0 3 0 15,-6 3 9-15,-5 3 18 16,4 8 21-16,0 4-4 16,2 5 11-16,2 2-38 15,3 0-8-15,0 20 15 16,0 12-19-16,7 12-5 15,6 4 0-15,2 1 6 16,3 5-8-16,2 0 2 16,-3 2 0-16,0-2 13 0,0 1-6 15,-3-3-7-15,0-6 5 16,-5-7 0-16,-3-5 3 16,-6-9-8-16,0-5 0 15,0-5 22-15,-14-7-16 16,-4-1-6-16,-3-7 4 15,-2 0 0-15,2 0-8 16,-2-13 3-16,6-11 1 16,2-8-21-16,4-7 16 15,7-4-6-15,4-4-1 16,0-3-11-16,19 2 21 16,8-1-34-16,4 5 15 0,9 2 20 15,0 4-26 1,-1 4 11-16,-1 3 8 0,-4 2-11 15,-6 4 18-15,-1-1-17 16,-11 6 18-16,-4 3-15 16,-7 7 15-16,-5 3 0 15,0 3 9-15,-5 3-9 16,-7-1 35-16,-1 2-8 16,-3 0-10-16,0 2 23 15,-2 10-37-15,3 5-3 16,-2 1 12-16,3 2-9 15,3 0 7-15,1 0-10 0,4-2 0 16,5 0 1 0,1-2-1-16,0-3 0 0,0 1-2 15,9-6 5-15,2-2-10 16,6-6 3-16,-2 0-16 16,0 0 12-16,3-14-23 15,-2-4-1-15,-1-2 17 16,-6-2 9-16,-3 4-7 15,-2 3 13-15,-4 4 0 16,0 4 19-16,0 1-16 16,0 3 14-16,0 3 19 15,0 0-16-15,0 0 12 16,0 0-32-16,0 0 0 16,0 10 10-16,2 10-10 15,5 2 0-15,2 2 6 0,4-4-3 16,1 0-4-1,4-4 1-15,-2-6 0 0,3-2-7 16,0-6 7-16,-6-2-11 16,-1 0-14-16,-2-8 3 15,2-10 7-15,-1-2-14 16,-4-3 26-16,-1 0-15 16,-5 2 18-16,-1 3 0 15,0 1 5-15,0 4-3 16,0 3 4-16,0 5-6 15,0 3 0-15,0 2 32 16,0 0-32-16,0 0 0 0,0 7 8 16,1 8-6-16,2 6 18 15,0 0-20-15,3-3 0 16,-3-4 3-16,4-4-3 16,1-3-2-16,2-6-1 15,0-1-2-15,3 0 4 16,1-8-23-16,2-10-19 15,-2-3 34-15,-3 0-39 16,-2 0 24-16,-4-1 15 16,-3 2 9-16,0 4-1 15,-2 2 3-15,0 2 0 16,0 6 41-16,0 4-16 16,0 2 2-16,0 0-3 0,0 0 0 15,0 0-1 1,0 18-25-16,0 8 8 0,0 2-3 15,0-1-5-15,0-2 0 16,7-4-1-16,5 0 6 16,0-6-10-16,3-3 5 15,1-6 0-15,2-6-15 16,3 0 5-16,-1 0-3 16,0-12-5-16,-2-6-5 15,-5-2 10-15,-2-1-9 16,-5 0 3-16,0 0 5 15,-4-1 14-15,0 4 0 16,-2 2 0-16,0 0 3 0,0 2 2 16,-4 6-5-16,-2 3 0 15,1 2 15-15,1 3-12 16,0 0-3-16,3 6 16 16,1 11-11-16,0 6 0 15,0-1-5-15,4 0 0 16,7-7-2-16,4 3 2 15,0-5-1-15,2-1-3 16,-2-1 8-16,0-1-2 16,-5-1-2-16,-2-3 0 15,-5-3-1-15,0 2 1 16,-3-1 0-16,0 1 5 16,-6-1-2-16,-5 4 0 15,1-4-3-15,0 0 0 0,5-4-3 16,2 0 3-16,3 0-28 15,0-10 20-15,1-7-28 16,13-6 17-16,6-2-6 16,1-2-54-16,1 0-2 15,-3 0-6-15,-4 3 0 16,-2 1 81-16,-3 3 6 16,-3 5 2-16,-4 4 28 15,-3 3 15-15,0 5 40 16,0 3-40-16,-7 0 19 15,-1 0-26-15,1 0 6 16,1 10-32-16,1 1-6 0,5 5-3 16,0 0 15-1,0 4-17-15,13-1-1 0,4 0 15 16,3-1-14-16,-1 0 4 16,2-1-5-16,-2-2 0 15,-1-1 22-15,-6-1-14 16,-3-2 4-16,-3 0 16 15,-5-1-3-15,-1 0-3 16,0 0-10-16,-4-2-12 16,-5-1 18-16,0-6-18 15,3-1-2-15,0 0 2 16,4-4-34-16,2-15 14 16,0-8-14-16,0-4 0 15,9-3 31-15,3-1-64 16,5 1-10-16,-2 1 35 0,2 8 22 15,-1 5 19 1,0 8-2-16,-4 8 3 0,-1 4 32 16,-2 0 11-16,0 7 49 15,1 15-33-15,-3 5-34 16,-1 3 11-16,-1 3-16 16,1 0-20-16,-2-2 30 15,0-4-30-15,0-7-2 16,0-6 0-16,-1-6-33 15,2-8-61-15,-2 0-213 16</inkml:trace>
  <inkml:trace contextRef="#ctx0" brushRef="#br0" timeOffset="5506.92">13411 14315 600 0,'0'0'45'0,"0"0"-39"16,0 0-1-16,0 0 3 15,0 0-8-15,0 0-7 16,-30-45-57-16,38 58-160 16,5 9-58-16</inkml:trace>
  <inkml:trace contextRef="#ctx0" brushRef="#br0" timeOffset="6358.97">13680 14452 430 0,'0'0'95'0,"0"0"-33"16,0 0 10-16,0 0-35 15,0 0 9-15,0 0-21 16,-64-2-24-16,53 4 39 16,-3 12-40-16,4 6 12 15,0 6 2-15,5 3-10 16,2 2 2-16,3-4-6 15,0-4 6-15,5-4-9 16,9-5 3-16,6-5-9 16,-1-8 7-16,2-1-15 15,1-4-6-15,-1-16-12 0,-6-2-5 16,-1-3 38-16,-9-1-20 16,-2 4 22-16,-1 2 0 15,-2 3 3-15,0 4 9 16,0 4 1-16,0 6-6 15,-2 3 44-15,0 0-39 16,2 0 9-16,-1 15-7 16,1 8-14-16,0 6 6 15,0 1-6-15,2-2 0 16,10-3-1-16,4-4 1 16,4-6-1-16,1-7-4 15,3-5 4-15,-3-3-16 16,3-4-10-16,-7-13-25 0,-2-4 28 15,-4-2-43-15,-2-2-2 16,-6-2 35-16,-3-1 4 16,0-1 21-16,0 1 8 15,0 1 1-15,0 5 9 16,-3 3-5-16,0 9 4 16,1 7 35-16,0 3 4 15,2 0 4-15,0 17-5 16,0 12-45-16,0 7 42 15,0 4-35-15,0-4 10 16,2-6 4-16,3-5-9 0,-2-10 4 16,-2-7-17-16,1-5 9 15,-1-3-9 1,1 0 0-16,-1 0 0 0,2-15 8 16,1-8-3-16,3-2-4 15,-1-1-1-15,-2 2 0 16,1 4-1-16,-1 3 1 15,0 5 0-15,1 3-5 16,1 5 6-16,1 2-2 16,1 2-1-16,5 0 2 15,-4 12 10-15,2 12-10 16,-3 4 0-16,-5 4 7 16,2-6-6-16,-4-2-2 15,2-5 0-15,0-7-34 0,2-2 31 16,0-4-83-1,2-4-76-15,1-2-159 0</inkml:trace>
  <inkml:trace contextRef="#ctx0" brushRef="#br0" timeOffset="8100.57">14284 14315 409 0,'0'0'105'0,"0"0"-67"16,0 0 54-16,0 0-29 16,0 0-25-16,0 0 26 15,0 16-63-15,4 10 6 0,3 6 16 16,-2 5-16-16,0 3 11 16,1 4-10-16,-3-2-4 15,0 0 8-15,3-9-12 16,-3-5 0-16,-2-8 0 15,2-8 5-15,-3-8-7 16,0-2 2-16,0-2 0 16,0 0-6-16,0-13 6 15,0-13-6-15,0-6 1 16,-2-8 1-16,-3-2 4 16,-2-6-1-16,2-4 1 15,0-5-17-15,1 1 17 0,4 4-1 16,0 5-5-1,4 9 6-15,15 10-2 16,-1 5 1-16,5 10 1 0,-4 6-13 16,-2 6 13-16,-2 1 0 15,-4 2 3-15,-4 15 1 16,-4 8-4-16,-3 6 0 16,0 5 1-16,-9 4-2 15,-6 4 1-15,-4-2 0 16,4-3 3-16,-1-5-3 15,8-10 2-15,6-7-2 16,2-4 0-16,0-6-5 16,13-2 5-16,8-2-2 0,4-1 2 15,0-2 0-15,-2 1 0 16,-3 3 0-16,-2 2 0 16,-7 1 0-16,-4 5 1 15,-5 1-1-15,-2 6 3 16,0 4 3-16,-8-1-6 15,-9 1 0-15,-7-2 0 16,1-3 8-16,4-5-8 16,4-6 0-16,4-4-2 15,7-1 4-15,2-2-4 16,2 0-5-16,0-4-19 0,10-14 13 16,13-8 5-1,10-4 7-15,4-4 0 0,1-3-29 16,2-3 15-1,0-4 10-15,5-4 5 0,0-1-1 16,-1 1 1-16,-7 3 0 16,-8 3 1-16,-12 0 6 15,-8 0-7-15,-6 0 0 16,-3 2 5-16,-2 5 21 16,-12 8-26-16,-5 7 0 15,0 10 12-15,0 10-6 16,-4 0 11-16,0 5-17 15,0 20 13-15,2 9-13 16,0 6 0-16,4 6 0 16,6 3 16-16,2 3-4 15,6 2-2-15,3-1-5 0,0-1 1 16,2-2 17-16,12-8-23 16,4-7 0-16,0-8-1 15,4-9 4-15,2-4-6 16,1-11-3-16,-3-3 6 15,0 0-18-15,-1-13-1 16,-3-9 8-16,-5 0 7 16,-4-6 0-16,-3 3 4 15,-2 2 0-15,-4 3 0 16,0 5 2-16,0 5-2 16,0 6 0-16,0 4 0 15,0 0 1-15,0 0-1 16,0 0 0-16,4 14 1 0,-1 10 15 15,1 1-16 1,1 1 0-16,1 0 1 0,-1-6 1 16,3-1-2-16,1-6 0 15,-1-5 0-15,0-2-9 16,-1-5 9-16,3-1-10 16,-3 0-4-16,4-12 1 15,1-11 9-15,-2-2-7 16,-4-2 11-16,2 1-14 15,-7 0 14-15,0 4 0 16,-1 4 1-16,0 7 4 16,1 5-4-16,-1 5-1 0,0 1 1 15,0 0 11-15,0 0-11 16,0 11-1-16,2 6 18 16,3 5-17-16,1 3 2 15,-1-3-3-15,4-2 0 16,-3-3-1-16,4-3 1 15,3-5-3-15,1-6 0 16,3-3-13-16,2 0 1 16,-3-3-24-16,1-12-9 15,-4-2 45-15,-2-4-26 16,-3-1 13-16,-5 0 15 16,-1 0 1-16,-2 2 0 15,0 5 0-15,0 2 1 0,0 3 42 16,0 6-36-1,0 1 6-15,0 3 8 0,0 0-9 16,0 0 7-16,0 7-8 16,0 11-9-16,3 5 37 15,-3 2-37-15,0 3-2 16,0-4 10-16,0-4-8 16,1-4 11-16,1-8-13 15,-1-5 8-15,-1-3-6 16,2 0-2-16,-2 0 0 15,0-3 28-15,0-12-25 16,1-9 6-16,2-3-9 0,2-1 6 16,-2-1-5-1,3 3-1-15,3-1-11 0,1 4 1 16,2 1-17-16,3 6 6 16,0 2-2-16,2 2-26 15,8 2 27-15,-1 1-8 16,1 2-109-16,-4 3-195 15</inkml:trace>
  <inkml:trace contextRef="#ctx0" brushRef="#br0" timeOffset="8388.59">15280 13848 630 0,'0'0'116'15,"0"0"-116"-15,0 0 0 16,0 0 0-16,0 0 12 16,0 0-6-16,62-57 22 15,-24 67 18-15,4 25-21 16,5 14 8-16,-3 21-10 16,-8 17-17-16,-9 10 40 15,-15 9-46-15,-12 4 11 16,-8 4 13-16,-32 5-23 15,-20-2-2-15,-11-4-2 16,-6-13-51-16,0-12 7 16,2-22-69-16,8-20-161 0</inkml:trace>
  <inkml:trace contextRef="#ctx0" brushRef="#br0" timeOffset="10849.43">17352 2839 318 0,'0'0'341'15,"0"0"-320"-15,0 0-4 0,-20-93-17 16,45 34 0-16,15-11 22 16,12-10-4-16,11-4 7 15,5 5 1-15,2 11-26 16,-8 13 0-16,-9 16-1 16,-15 16-47-16,-9 11-24 15,-7 9-56-15,-9 3-51 16,-8 0-72-16</inkml:trace>
  <inkml:trace contextRef="#ctx0" brushRef="#br0" timeOffset="13239.18">18262 1668 285 0,'0'0'85'0,"0"0"14"16,0 0-55-16,0 0-32 15,0 84 77-15,2-37-47 16,5-1-5-16,-1-2-5 16,2-2-11-16,1-3 0 15,-7-9-21-15,1-8 1 16,-3-11 8-16,0-6-3 16,0-5-6-16,0 0 13 15,0 0-9-15,0-1 7 0,0-16-11 16,0-9 0-1,0-9-5-15,3-5 0 0,5-2 5 16,1 4-1-16,1 1-10 16,2 6 10-16,-1 8-7 15,-1 8 8-15,-1 12-13 16,-3 3 8-16,0 8 5 16,0 19 14-16,2 5-11 15,-4 10 7-15,0-4-10 16,-1-6 0-16,3-5 3 15,1-9-1-15,4-6-3 16,2-5 1-16,4-7-10 16,4 0 10-16,2-12-7 15,2-11 7-15,2-4-16 16,-3-5-3-16,-2 2 18 16,-5 2 1-16,-6 0 0 15,-3 2 0-15,-3 6-1 0,-5 4 1 16,0 8 13-16,0 5-11 15,0 3 6-15,0 0 8 16,0 0 3-16,0 15-8 16,0 12-11-16,0 8 0 15,0 3 3-15,0-1-3 16,11-4 0-16,1-5-5 16,5-8 7-16,1-9-4 15,1-9-4-15,-1-2-13 16,0 0 17-16,-5-10-22 0,-3-3 2 15,-3-3 15 1,-7 0-8-16,0-3 14 0,-6-2 0 16,-9-3 1-16,-2 1 24 15,1-2-17-15,1 3 2 16,6 0 7-16,3 1-10 16,6 1-2-16,0-1-4 15,12 6 0-15,12 5-11 16,7 5 11-16,2 5-3 15,0 7 3-15,0 15 0 16,-6 3 3-16,-6 3-3 16,-4-4 0-16,-7 2 8 15,-3-7-4-15,-7-2-4 16,0-6 15-16,0-4-4 16,0-5 13-16,0-2-2 0,-6 0-10 15,0-7 10-15,3-13-20 16,1-5-2-16,2-7 0 15,2-5-2-15,13-3 1 16,4 1-12-16,5 4-5 16,2 9 12-16,-1 9-12 15,-1 10-3-15,-5 7 13 16,-1 0 5-16,-3 15 0 16,-5 8 3-16,-1 3 0 15,-4 0 5-15,-2 3-4 16,-3-6-1-16,2-7 6 15,-2-3-4-15,0-8 3 16,0-2-5-16,0-3 0 16,0 0 6-16,0 0-6 0,0-1 0 15,0-15 0-15,2-7 2 16,6-4-4-16,4-6-6 16,-2 1 8-16,6 2-15 15,1 7 10-15,-1 5-4 16,0 10 8-16,-1 5 0 15,0 3-3-15,-2 3 2 16,-1 19 2-16,0 5 8 16,-4 4-8-16,-1-3 0 15,-1-5 0-15,-2-8 6 16,-1-7-3-16,0-3-3 0,-2-5 0 16,4 0-8-16,0 0 4 15,5-10 4-15,3-7-1 16,3-7-1-16,-2 0-7 15,1 2-13-15,-4 7 16 16,0 5-4-16,-1 7 10 16,-5-1-5-16,3 4 2 15,3 0 3-15,-1 0-2 16,5 0 2-16,1 5 0 16,3 4 0-16,3-4 0 15,0-2 0-15,4-3-1 16,2 0 7-16,-1-6-12 15,0-12 3-15,-4-4 3 16,-1-4-3-16,-5 4 4 0,-5 1-1 16,-1 2 6-1,-5 4-6-15,-3 5 9 0,-3 2-8 16,0 3 7-16,0 3 34 16,-9 2-40-16,-2 0 1 15,1 0 18-15,-2 12-15 16,2 6-4-16,0 6-2 15,1 4 0-15,6 2 1 16,2 2-1-16,1-7 0 16,0-5-1-16,6-5 2 15,6-7-2-15,1-6-11 16,1-2-13-16,1-16 23 0,3-13-15 16,-7-1 1-1,-1 3 4-15,-4 4 5 0,-6-1 4 16,0 7 3-16,0 4 0 15,0 5 17-15,0 4-16 16,0 4 15-16,0 0 7 16,-2 0-18-16,2 11 1 15,0 12-6-15,0 6 0 16,0 3 2-16,9-6-2 16,9-1-5-16,0-8 4 15,5-1-1-15,4-10-1 16,2-6-19-16,10-4 3 15,1-24 18-15,7-6-15 16,-4-1 16-16,-1-6-1 16,-11 0 1-16,-5-4 0 0,-2 0-14 15,-8-3 14-15,-4 2-1 16,-5 3 1-16,-7-1 0 16,0 6 5-16,-11-2-5 15,-11 4 18-15,-1 5 4 16,0 6 3-16,0 9 20 15,6 9-31-15,3 7-2 16,4 5 14-16,4 22-15 16,0 12-7-16,6 11-4 15,0 6 0-15,0 4 6 16,12-1-6-16,3-1 0 0,1 0-3 16,-4-4 9-16,0-2-12 15,-5-3 6-15,-1-3-23 16,-5-1 0-16,-1-4-64 15,0-4-32-15,-14-5-162 16</inkml:trace>
  <inkml:trace contextRef="#ctx0" brushRef="#br0" timeOffset="13866.67">17210 3005 608 0,'0'0'58'16,"0"0"-6"-16,0 0-52 15,0 0 0-15,0 0 1 16,87-7 47-16,-22 7-28 16,12 10-11-16,8 9 8 15,4 2-17-15,3 2-1 16,2 0 1-16,-1 0-37 15,5 1-60-15,-7-3-127 16</inkml:trace>
  <inkml:trace contextRef="#ctx0" brushRef="#br0" timeOffset="15291.2">18736 3112 430 0,'0'0'65'0,"0"0"-52"16,0 0 8-16,0 0 26 0,0 0-24 15,0 0 21 1,41 4-7-16,-13-31-25 0,1-3 3 16,0-1-15-16,-6 3 0 15,-5 3-1-15,-9 7 4 16,-4 3-3-16,-5 1 12 15,0 4-6-15,-8 0 19 16,-9 1-25-16,-3 5 0 16,0-2 31-16,3 5-27 15,3 1 6-15,7 0 12 16,0 0-13-16,3 3 3 16,4 14-12-16,0 5 0 15,0 8 12-15,0 2-12 16,11-2 0-16,5-3 1 15,3-2 2-15,6-5-6 0,5-10 2 16,3-4-14 0,5-6-2-16,1-3-49 0,2-20-24 15,0-6-36-15,-6-6-111 16,-1-1-23-16</inkml:trace>
  <inkml:trace contextRef="#ctx0" brushRef="#br0" timeOffset="15491.64">19263 2815 81 0,'0'0'126'0,"0"0"13"15,0 0-26-15,0 0 7 16,0 0-21-16,0 0-20 0,-25 1-73 16,11 32-4-1,-2 5 9-15,4-1-4 0,1-7-3 16,3-6-4 0,0-8 0-16,3-5-1 0,-1-4 1 15,1-5-2-15,0-2-29 16,-5 0-69-16,1-12-119 15,2-8-33-15,-3-4 74 16</inkml:trace>
  <inkml:trace contextRef="#ctx0" brushRef="#br0" timeOffset="15651.45">19100 2836 203 0,'0'0'123'0,"0"0"-72"16,0 0 24-16,0 0 12 15,0 0-5-15,0 0-23 16,89 112-32-16,-64-72 3 15,2 0-30-15,0-8 0 16,0-8-7-16,0-9 7 0,-3-12-46 16,-3-3-75-1,-3-18-63-15,-1-12-122 0</inkml:trace>
  <inkml:trace contextRef="#ctx0" brushRef="#br0" timeOffset="16034.93">19468 2554 305 0,'0'0'46'0,"0"0"24"16,0 0 0-16,0 0 13 15,0 0-12-15,0 0-15 16,10 98-21-16,-4-43-3 0,-2 2-25 16,5-8-7-16,1-5 0 15,1-6 3-15,-2-5-6 16,2-5 0-16,-3-7-13 15,0-1-9-15,-1-3-61 16,-3-3 1-16,-1-2 10 16,-3-2-4-16,0-5 49 15,0-5-12-15,0 0 42 16,0-1 12-16,0-14-5 16,-9-4-1-16,0-1 63 15,0-6-14-15,4 0-2 16,-1-4-34-16,3 0 2 15,3 2 34-15,0 1-49 0,0 5-6 16,10 4-6-16,2 4-18 16,3 8-36-16,-1 6-61 15,4 0-12-15,-5 8-111 16</inkml:trace>
  <inkml:trace contextRef="#ctx0" brushRef="#br0" timeOffset="16720.81">19702 2938 324 0,'0'0'45'0,"0"0"-19"16,0 0 24-16,0 0-6 16,0 0 21-16,71 19-12 15,-56-28-23-15,-3-9 12 0,0 0-42 16,-5-2 0-16,-2 1 7 16,-4-1-6-16,-1 3 5 15,0 2-6-15,0 3 0 16,-7 2 24-16,0 6-22 15,-1 3 1-15,0 1 23 16,4 0-18-16,-3 11 15 16,1 13-23-16,1 7 0 15,5 4 0-15,0-2 4 16,3-1-4-16,12-2 0 16,5-6 1-16,0-4-4 15,1-9-9-15,1-7-18 16,3-4-5-16,-2-7-26 0,-4-15-43 15,-2-6-61 1,-4 0 38-16,-3-4 92 0,-5-1 27 16,0 3 8-16,-5 0 75 15,0 4-17-15,0 4 29 16,0 6-13-16,0 7-9 16,0 4-6-16,0 5-23 15,0 0-22-15,0 8 13 16,0 16-26-16,5 8 20 15,4 6-1-15,-3-2-13 16,-1-5 0-16,-1-7-7 16,-3-12 0-16,1-4 14 15,-2-7-8-15,0-1-4 16,0 0 4-16,0 0-6 0,1-7 0 16,2-9-7-16,3-8 7 15,0-2-7-15,1-1 7 16,1 4-11-16,-2 3 10 15,0 6 2-15,-2 7 3 16,-1 2-4-16,2 5-10 16,1 0 8-16,3 5 4 15,1 15 15-15,2 8-2 16,-2 2-13-16,5 4 3 16,-3-5-5-16,4-4-29 15,1-5 19-15,3-5-112 16,1-10-107-16,0-5-58 15</inkml:trace>
  <inkml:trace contextRef="#ctx0" brushRef="#br0" timeOffset="16964.91">20508 2733 432 0,'0'0'16'16,"0"0"-8"-16,0 0 28 15,-88 26 35-15,69-2-19 16,2 4 6-16,7 3 0 16,4 2-43-16,6-1-5 15,0-5 2-15,0-5-11 0,5-8-2 16,6-2 0-16,4-9-20 16,-2-3-11-16,5 0-31 15,0-19-9-15,-3-9-85 16,0-3-128-16</inkml:trace>
  <inkml:trace contextRef="#ctx0" brushRef="#br0" timeOffset="17173.02">20488 2598 107 0,'0'0'22'0,"-7"-82"87"16,7 54 36-16,0 13-73 16,0 8 35-16,0 7-37 15,0 0-1-15,0 3-17 16,0 16-45-16,0 11 30 0,0 14-13 15,0 8-16 1,2 11 17-16,0 1-22 0,3 1 2 16,-1-5-5-1,3-7-11-15,1-5 8 0,1-3-67 16,1-9-93-16,0-10-172 16</inkml:trace>
  <inkml:trace contextRef="#ctx0" brushRef="#br0" timeOffset="17732.59">20632 3002 101 0,'0'0'318'0,"0"0"-283"16,0 0 5-16,58-74-10 0,-34 55-15 15,0-1-12 1,1 2 0-16,0-1 26 0,0-2-27 16,-4-1 22-16,-1 2 4 15,-6 5-26-15,-9 4 14 16,-2 2-5-16,-3 4 19 15,0-3 32-15,-3 4-49 16,-11 1 5-16,-1 3-2 16,-3 0-15-16,2 0 15 15,-1 0-3-15,5 2-13 16,2 8 25-16,2 1-24 16,4 3 9-16,2 6-10 15,2 2 3-15,0 4-5 0,3-2 2 16,11-2-8-1,6-2 7-15,4-9-41 0,6-4-13 16,4-7-7 0,1 0-22-16,1-9 9 0,-1-13-27 15,0-3 58-15,3-6 44 16,-3-2 0-16,-5-1-39 16,-3 4-86-16,-5 0 35 15,-7 5 72-15,-6 5 18 16,-7 4 36-16,-2 6 60 15,0 7 36-15,-2 3 1 16,-7 0-7-16,-3 0-60 0,2 12-41 16,-2 8-8-1,2 8-12-15,1 3 24 0,1 2-24 16,6-4 4-16,2-2-9 16,0-3 6-16,5-6-14 15,9-5-1-15,0-8-37 16,4-5-1-16,3 0-26 15,-3-20-81-15,-2-12-124 16</inkml:trace>
  <inkml:trace contextRef="#ctx0" brushRef="#br0" timeOffset="17914.79">21262 2498 163 0,'0'0'234'16,"0"0"-137"-16,0 0 31 15,0 0-39-15,0 0-47 16,0 0 22-16,-27-6-59 0,27 56 3 15,0 15 8-15,0 5-10 16,0-3 17-16,0-2-23 16,0-7 0-16,-3-9-10 15,-3-1-22-15,-6-7-70 16,-6-2-181 0</inkml:trace>
  <inkml:trace contextRef="#ctx0" brushRef="#br0" timeOffset="18452.3">17253 3235 616 0,'0'0'76'0,"0"0"-75"16,0 0-1-16,0 0 16 15,-73 8-13-15,72 10-3 16,1 13 35-16,19 18-5 15,23 20 28-15,20 20-21 16,17 14-16-16,12 12 22 0,8-2-43 16,-4-1 0-1,-1-4-3-15,-8-11 7 0,-6-7-12 16,-10-13-33-16,-1-13-18 16,-7-16-7-16,-7-13-101 15,-14-11-207-15</inkml:trace>
  <inkml:trace contextRef="#ctx0" brushRef="#br0" timeOffset="18859.32">18456 4460 547 0,'0'0'128'0,"0"0"-117"0,0 0-1 16,0 0 8-16,0 0 8 15,-1 78 38-15,-1-47-34 16,2 5-13-16,0 2 12 16,0 5-29-16,9-6 1 15,9-5-1-15,2-5 3 16,5-6-14-16,1-6 11 15,1-7-10-15,1-8 7 16,-4 0-26-16,-2-8 26 16,-7-12 1-16,-5-2 2 15,-5 0-8-15,-5-2 8 16,0-3 0-16,-15-1 12 0,-7 0-12 16,-4 4-3-16,-1 8-6 15,6 4 8-15,5 7-6 16,6 4-16-16,7-1-49 15,3 2-40-15,0 0-199 16</inkml:trace>
  <inkml:trace contextRef="#ctx0" brushRef="#br0" timeOffset="19075.99">19148 4734 596 0,'0'0'47'0,"0"0"-45"0,82 25 31 16,-49-20-9-16,-3 0-7 16,0 0 27-16,-1-3-30 15,-1 0-4-15,5-2 5 16,-1 0-15-16,1 0-18 16,-4-4-25-16,-6-1-115 15,-3 2-175-15</inkml:trace>
  <inkml:trace contextRef="#ctx0" brushRef="#br0" timeOffset="19577">19596 4635 570 0,'0'0'44'0,"0"0"-44"15,0 0-12-15,0 0 12 16,19 90 49-16,-6-47 16 15,4 7-14-15,2 8-23 16,2 8-22-16,0 4 12 16,-2-1-16-16,-4-4-2 15,-2-8 5-15,-2-10-3 16,-6-9-2-16,-2-10 0 16,-3-12-28-16,0-8 9 15,0-8-44-15,0-4-45 16,0-19 7-16,-7-12-85 0,-7-12 129 15,2-7 57 1,-2-8 35-16,-1-11 8 16,-2-6-29-16,0 0 13 0,7 11 27 15,7 11-5-15,3 16-11 16,3 10-8-16,13 11-5 16,-2 5 17-16,-2 8-38 15,-2 7 6-15,-3 0 12 16,-2 4-7-16,0 14 10 15,-5 4-1-15,0 7-5 16,0 7 14-16,-6 2-33 16,-7-2 0-16,4-4 20 15,1-8-19-15,3-6-1 16,4-7-20-16,1-8-40 0,0-3-43 16,10-4-145-16,10-17 55 15,2-4 30-15</inkml:trace>
  <inkml:trace contextRef="#ctx0" brushRef="#br0" timeOffset="19983.63">19989 4621 106 0,'0'0'5'0,"0"0"10"16,0 0 83-16,0 0 40 16,0 0 0-16,0 0-83 15,-22-19 49-15,11 30-55 16,-4 3-34-16,3 4 16 15,1 5-25-15,3-1 36 0,4 2-34 16,1-3-4 0,3-4 11-16,0-7-15 0,0-3 0 15,1-4 0-15,7-3-17 16,5 0 10-16,1-18-36 16,1-9-3-16,0-7-14 15,-1 0-21-15,-6 5 15 16,-3 6 53-16,-2 6 13 15,-3 9 53-15,0 3 6 16,0 5 8-16,0 0 3 16,0 0-21-16,0 0-19 15,0 8-24-15,0 10 4 0,0 8-7 16,9 4-3 0,3-2 0-16,6 1-6 0,4-4 6 15,0-7-13-15,2-5-24 16,1-7-56-16,-1-6-12 15,-1 0-93-15,-1-9-50 16</inkml:trace>
  <inkml:trace contextRef="#ctx0" brushRef="#br0" timeOffset="20230.32">20318 4506 56 0,'0'0'244'0,"0"0"-243"15,0 0 122 1,0 0-39-16,-51 71-37 0,43-45 33 16,3 1-26-16,-1-2-36 15,5-2 28-15,1-4-46 16,0-5 1-16,0-4-1 16,1-6 0-16,10-4-18 15,0 0-22-15,3-16-52 16,0-14 44-16,-1-4-94 15,-2-4-106-15</inkml:trace>
  <inkml:trace contextRef="#ctx0" brushRef="#br0" timeOffset="20666.96">20335 4304 14 0,'0'0'168'0,"0"0"-74"0,0 0 36 16,0 0 5-16,0 0-45 15,0 0-29-15,-26-24-16 16,26 57-22-16,0 3 8 15,5 1 12-15,3-4-26 16,2 4 4-16,-1 0-19 16,-1 0 4-16,2-2-2 15,2-3-4-15,1 0-30 16,4-8 1-16,6-5-48 16,6-11-33-16,3-8-39 15,3 0 52-15,-2-10 43 16,-2-8-77-16,-1-3 98 15,-7 0 33-15,-3 1 13 16,-5 5 42-16,-5 2 15 16,-6 6-29-16,-4 1 20 0,0 5-28 15,0 1 73-15,0 0-29 16,-5 0-43-16,-4 9-1 16,-3 3-33-16,3 2 0 15,2 2 22-15,0 0-19 16,3 0 4-16,3-5 6 15,1-2-13-15,0-5-2 16,0-4-32-16,0 0-30 16,10 0 51-16,-1-13-107 0,2-8 40 15,-1-5-41-15,-1-3-124 16</inkml:trace>
  <inkml:trace contextRef="#ctx0" brushRef="#br0" timeOffset="22008.39">20715 4342 51 0,'0'0'110'0,"0"-76"-57"15,0 42 61-15,0 4-47 16,0 9-41-16,0 5 29 16,0 8-24-16,0 6 10 15,0 2-2-15,0 0 13 16,0 0-6-16,0 15-14 16,2 10-20-16,7 12 53 15,-2 5-46-15,-3 5-14 16,0 0 15-16,-1 1-8 0,-2-3 4 15,4-3-14-15,-1-6 5 16,2-8-4-16,-1-8-3 16,2-8-5-16,4-6 4 15,-3-2-16-15,5-4 7 16,3 0 2-16,-2 0-18 16,-1-6 19-16,1-5-29 15,0-4 21-15,-1-3 6 16,1 0-4-16,0 2 12 15,-3 2-36-15,0 6 17 16,-6 3 10-16,-1 2 10 16,-3 3 0-16,1 0 12 15,0 8 2-15,3 12 3 16,2 5-7-16,2 4-4 0,0-1 4 16,0-3-10-16,3-6-1 15,0-8 0-15,-1-4 2 16,2-7-5-16,0 0-4 15,-1-4-37-15,-2-12 30 16,2-8-33-16,-1-4-38 16,2-1-11-16,1-3 22 15,-1-1 58-15,1 3 11 16,0 5 12-16,-2 8-9 16,-2 6 10-16,-3 7 10 15,-2 4 29-15,-2 0 3 16,-1 8 4-16,0 12 3 15,1 6-25-15,0-1 16 0,0 0-26 16,-1-2 5 0,-1-5-3-16,2-4-16 0,-2-5 2 15,3-6-9-15,-1-1 0 16,-1-2-9-16,2 0-12 16,0-7-3-16,1-8 6 15,4-5-10-15,-4 0-72 16,2 1 1-16,-1 1 26 15,4 3 62-15,5 1-6 16,3-1 17-16,4 3 35 16,-3 4-35-16,-1 3 5 15,-2 4-2-15,-2 1 0 0,0 0 39 16,0 14-12 0,-2 6 10-16,-1 1-21 0,-2-1-10 15,-1-5 0-15,1-2-9 16,-2-3 6-16,3-6-1 15,4-2-5-15,4-2 0 16,3 0 1-16,6-12 1 16,3-6 2-16,6-1-4 15,-4-1-7-15,-6-2 1 16,-3 2-14-16,-7 3 11 16,-5 4 8-16,-6 5-7 15,-3 1-9-15,-2 4 17 16,0 3 35-16,-5 0 20 0,-8 0-48 15,0 0 22 1,-3 14 21-16,2 3-47 0,1 5 18 16,0 1 5-16,3 1-20 15,3 1 28-15,3-7-34 16,2-2 13-16,2-6 5 16,0-4-17-16,0-4-1 15,9-2-8-15,-2 0 1 16,4 0-8-16,-3-8 15 15,4-8-5-15,-4 1 1 16,-2 0 2-16,1 5-1 16,-2 4 3-16,-1 5 0 15,-1 1-1-15,1 0 12 16,2 11-9-16,5 15 18 0,-1 10-15 16,-1 4 1-16,0 8-6 15,-1 4 0-15,-2 3 8 16,-1 6 1-16,0 0-8 15,-3 4 6-15,-2 1-5 16,0-1 24-16,0-3-10 16,-12-6 1-16,-5-4 22 15,-5-4-31-15,-3-5 16 16,-5-4-5-16,-2-5-16 16,-2-7 3-16,4-6-6 15,3-12-2-15,4-9-8 16,9-2-23-16,-1-26 0 15,2-17 3-15,1-15-17 16,2-10-24-16,-1-15-108 16,-5-12-144-16</inkml:trace>
  <inkml:trace contextRef="#ctx0" brushRef="#br0" timeOffset="22179.49">21244 3860 797 0,'0'0'7'16,"0"0"-7"-16,0 0 0 15,0 0-25-15,0 0 15 0,0 0-10 16,9-36 2-16,9 22-197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3/24/2023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15947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a convolution is a filtering operation, correlation measures the similarity of two signals, comparing them as they are shifted by one another. When two signals match, the correlation result is maximized.</a:t>
            </a:r>
          </a:p>
          <a:p>
            <a:r>
              <a:rPr lang="en-US" sz="1200" b="0" i="0" kern="1200" dirty="0">
                <a:solidFill>
                  <a:schemeClr val="tx1"/>
                </a:solidFill>
                <a:effectLst/>
                <a:latin typeface="+mn-lt"/>
                <a:ea typeface="+mn-ea"/>
                <a:cs typeface="+mn-cs"/>
              </a:rPr>
              <a:t>One application is is a vision system for using a hand to remotely control a TV. Template matching, based on correlation, is used to determine the hand position of the user to switch channels, increase or decrease volume, etc.</a:t>
            </a:r>
          </a:p>
          <a:p>
            <a:br>
              <a:rPr lang="en-US" dirty="0"/>
            </a:b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993967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21582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703550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167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1694887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1384095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41707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195629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82289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Image Filtering</a:t>
            </a:r>
          </a:p>
          <a:p>
            <a:r>
              <a:rPr lang="en-US" dirty="0"/>
              <a:t>the difference between linear and nonlinear filters</a:t>
            </a:r>
          </a:p>
          <a:p>
            <a:r>
              <a:rPr lang="en-US" dirty="0"/>
              <a:t>Learn how linear filters work and their implementation.</a:t>
            </a:r>
          </a:p>
          <a:p>
            <a:r>
              <a:rPr lang="en-US" dirty="0"/>
              <a:t>-	Summed area table: </a:t>
            </a:r>
            <a:r>
              <a:rPr lang="en-US" dirty="0" err="1"/>
              <a:t>MeanFilter</a:t>
            </a:r>
            <a:r>
              <a:rPr lang="en-US" dirty="0"/>
              <a:t> ▪  </a:t>
            </a:r>
            <a:r>
              <a:rPr lang="en-US" dirty="0" err="1"/>
              <a:t>GradientFilter</a:t>
            </a:r>
            <a:r>
              <a:rPr lang="en-US" dirty="0"/>
              <a:t> ▪  </a:t>
            </a:r>
            <a:r>
              <a:rPr lang="en-US" dirty="0" err="1"/>
              <a:t>LaplacianFilter</a:t>
            </a:r>
            <a:r>
              <a:rPr lang="en-US" dirty="0"/>
              <a:t> ▪  </a:t>
            </a:r>
            <a:r>
              <a:rPr lang="en-US" dirty="0" err="1"/>
              <a:t>WienerFilter</a:t>
            </a:r>
            <a:r>
              <a:rPr lang="en-US" dirty="0"/>
              <a:t> ▪  </a:t>
            </a:r>
            <a:r>
              <a:rPr lang="en-US" dirty="0" err="1"/>
              <a:t>MovingAverage</a:t>
            </a:r>
            <a:endParaRPr lang="en-US" dirty="0"/>
          </a:p>
          <a:p>
            <a:r>
              <a:rPr lang="en-US" dirty="0"/>
              <a:t>-	Band-pass and steerable filters: </a:t>
            </a:r>
            <a:r>
              <a:rPr lang="en-US" dirty="0" err="1"/>
              <a:t>LowpassFilter</a:t>
            </a:r>
            <a:r>
              <a:rPr lang="en-US" dirty="0"/>
              <a:t> ▪  </a:t>
            </a:r>
            <a:r>
              <a:rPr lang="en-US" dirty="0" err="1"/>
              <a:t>HighpassFilter</a:t>
            </a:r>
            <a:r>
              <a:rPr lang="en-US" dirty="0"/>
              <a:t> ▪  </a:t>
            </a:r>
            <a:r>
              <a:rPr lang="en-US" dirty="0" err="1"/>
              <a:t>BandpassFilter</a:t>
            </a:r>
            <a:r>
              <a:rPr lang="en-US" dirty="0"/>
              <a:t> ▪  </a:t>
            </a:r>
            <a:r>
              <a:rPr lang="en-US" dirty="0" err="1"/>
              <a:t>BandstopFilter</a:t>
            </a:r>
            <a:endParaRPr lang="en-US" dirty="0"/>
          </a:p>
          <a:p>
            <a:pPr marL="628650" lvl="1" indent="-171450">
              <a:buFontTx/>
              <a:buChar char="-"/>
            </a:pPr>
            <a:r>
              <a:rPr lang="en-US" dirty="0"/>
              <a:t>Recursive filtering: </a:t>
            </a:r>
            <a:r>
              <a:rPr lang="en-US" dirty="0" err="1"/>
              <a:t>GaussianFilter</a:t>
            </a:r>
            <a:r>
              <a:rPr lang="en-US" dirty="0"/>
              <a:t>  and edge filters</a:t>
            </a:r>
          </a:p>
          <a:p>
            <a:pPr marL="171450" indent="-171450">
              <a:buFontTx/>
              <a:buChar char="-"/>
            </a:pPr>
            <a:r>
              <a:rPr lang="en-US" dirty="0"/>
              <a:t>Learn how linear filters work and their implementation.</a:t>
            </a:r>
          </a:p>
          <a:p>
            <a:pPr marL="628650" lvl="1" indent="-171450">
              <a:buFontTx/>
              <a:buChar char="-"/>
            </a:pPr>
            <a:r>
              <a:rPr lang="en-US" dirty="0" err="1"/>
              <a:t>MedianFilter</a:t>
            </a:r>
            <a:r>
              <a:rPr lang="en-US" dirty="0"/>
              <a:t> ▪  </a:t>
            </a:r>
            <a:r>
              <a:rPr lang="en-US" dirty="0" err="1"/>
              <a:t>MinFilter</a:t>
            </a:r>
            <a:r>
              <a:rPr lang="en-US" dirty="0"/>
              <a:t> ▪  </a:t>
            </a:r>
            <a:r>
              <a:rPr lang="en-US" dirty="0" err="1"/>
              <a:t>MaxFilter</a:t>
            </a:r>
            <a:r>
              <a:rPr lang="en-US" dirty="0"/>
              <a:t> ▪  </a:t>
            </a:r>
            <a:r>
              <a:rPr lang="en-US" dirty="0" err="1"/>
              <a:t>MeanShiftFilter</a:t>
            </a:r>
            <a:r>
              <a:rPr lang="en-US" dirty="0"/>
              <a:t> ▪  </a:t>
            </a:r>
            <a:r>
              <a:rPr lang="en-US" dirty="0" err="1"/>
              <a:t>EntropyFilter</a:t>
            </a:r>
            <a:r>
              <a:rPr lang="en-US" dirty="0"/>
              <a:t> </a:t>
            </a:r>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20</a:t>
            </a:fld>
            <a:endParaRPr lang="en-US" dirty="0"/>
          </a:p>
        </p:txBody>
      </p:sp>
    </p:spTree>
    <p:extLst>
      <p:ext uri="{BB962C8B-B14F-4D97-AF65-F5344CB8AC3E}">
        <p14:creationId xmlns:p14="http://schemas.microsoft.com/office/powerpoint/2010/main" val="168002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21</a:t>
            </a:fld>
            <a:endParaRPr lang="en-US" dirty="0"/>
          </a:p>
        </p:txBody>
      </p:sp>
    </p:spTree>
    <p:extLst>
      <p:ext uri="{BB962C8B-B14F-4D97-AF65-F5344CB8AC3E}">
        <p14:creationId xmlns:p14="http://schemas.microsoft.com/office/powerpoint/2010/main" val="113990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22</a:t>
            </a:fld>
            <a:endParaRPr lang="en-US" dirty="0"/>
          </a:p>
        </p:txBody>
      </p:sp>
    </p:spTree>
    <p:extLst>
      <p:ext uri="{BB962C8B-B14F-4D97-AF65-F5344CB8AC3E}">
        <p14:creationId xmlns:p14="http://schemas.microsoft.com/office/powerpoint/2010/main" val="1751378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23</a:t>
            </a:fld>
            <a:endParaRPr lang="en-US" dirty="0"/>
          </a:p>
        </p:txBody>
      </p:sp>
    </p:spTree>
    <p:extLst>
      <p:ext uri="{BB962C8B-B14F-4D97-AF65-F5344CB8AC3E}">
        <p14:creationId xmlns:p14="http://schemas.microsoft.com/office/powerpoint/2010/main" val="6939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24</a:t>
            </a:fld>
            <a:endParaRPr lang="en-US" dirty="0"/>
          </a:p>
        </p:txBody>
      </p:sp>
    </p:spTree>
    <p:extLst>
      <p:ext uri="{BB962C8B-B14F-4D97-AF65-F5344CB8AC3E}">
        <p14:creationId xmlns:p14="http://schemas.microsoft.com/office/powerpoint/2010/main" val="577721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25</a:t>
            </a:fld>
            <a:endParaRPr lang="en-US" dirty="0"/>
          </a:p>
        </p:txBody>
      </p:sp>
    </p:spTree>
    <p:extLst>
      <p:ext uri="{BB962C8B-B14F-4D97-AF65-F5344CB8AC3E}">
        <p14:creationId xmlns:p14="http://schemas.microsoft.com/office/powerpoint/2010/main" val="1669679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26</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Remove noise</a:t>
            </a:r>
          </a:p>
          <a:p>
            <a:r>
              <a:rPr lang="vi-VN" dirty="0"/>
              <a:t>Sharpen contrast</a:t>
            </a:r>
          </a:p>
          <a:p>
            <a:r>
              <a:rPr lang="vi-VN" dirty="0"/>
              <a:t>Highlight contours</a:t>
            </a:r>
          </a:p>
          <a:p>
            <a:r>
              <a:rPr lang="vi-VN" dirty="0"/>
              <a:t>Dêtct edges</a:t>
            </a:r>
          </a:p>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687926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55941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95039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150388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Convolution is the process of adding each element of the image to its local neighbors, weighted by the kernel. This is related to a form of mathematical convolution. The matrix operation being performed—convolution—is not traditional matrix multiplication, despite being similarly denoted by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158357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129789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DE4B89B3-86BD-994C-B748-D7A3D4EC37A5}" type="datetime1">
              <a:rPr lang="en-US" smtClean="0"/>
              <a:t>3/24/2023</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461E73E-9E56-3448-A550-2E6D3B5F094C}" type="datetime1">
              <a:rPr lang="en-US" smtClean="0"/>
              <a:t>3/24/2023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D4399DC-AD06-4E42-8293-1699997516FD}" type="datetime1">
              <a:rPr lang="en-US" smtClean="0"/>
              <a:t>3/24/2023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7918165A-FB6A-DC44-B512-264F8FEE2813}" type="datetime1">
              <a:rPr lang="en-US" smtClean="0"/>
              <a:t>3/24/2023</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44604926-CB50-1F4D-BEC0-36B751162B29}" type="datetime1">
              <a:rPr lang="en-US" smtClean="0"/>
              <a:t>3/24/2023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D7F18B2-0244-4B4E-ADF6-2C3F9FF8A575}" type="datetime1">
              <a:rPr lang="en-US" smtClean="0"/>
              <a:t>3/24/2023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831BEE0-498E-B442-B812-3D881DCA4829}" type="datetime1">
              <a:rPr lang="en-US" smtClean="0"/>
              <a:t>3/24/2023</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3A4DCA5-65A8-DE48-BCB8-5214AE91587B}" type="datetime1">
              <a:rPr lang="en-US" smtClean="0"/>
              <a:t>3/24/2023</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E462433-7342-DC45-A5A6-A72BBA747833}" type="datetime1">
              <a:rPr lang="en-US" smtClean="0"/>
              <a:t>3/24/2023</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0C807B3-5A51-2849-B2F9-B653474B27EE}" type="datetime1">
              <a:rPr lang="en-US" smtClean="0"/>
              <a:t>3/24/2023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AEC75DB-663C-7C43-B0CB-BB5559CB234A}" type="datetime1">
              <a:rPr lang="en-US" smtClean="0"/>
              <a:t>3/24/2023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5C92E067-DA86-E14F-8998-7D599056A17A}" type="datetime1">
              <a:rPr lang="en-US" smtClean="0"/>
              <a:t>3/24/2023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pPr eaLnBrk="1" hangingPunct="1"/>
            <a:r>
              <a:rPr lang="vi-VN" dirty="0">
                <a:latin typeface="Arial" charset="0"/>
                <a:cs typeface="Arial" charset="0"/>
              </a:rPr>
              <a:t>Image processing</a:t>
            </a:r>
            <a:br>
              <a:rPr lang="vi-VN" dirty="0">
                <a:latin typeface="Arial" charset="0"/>
                <a:cs typeface="Arial" charset="0"/>
              </a:rPr>
            </a:br>
            <a:r>
              <a:rPr lang="vi-VN" dirty="0">
                <a:latin typeface="Arial" charset="0"/>
                <a:cs typeface="Arial" charset="0"/>
              </a:rPr>
              <a:t>- </a:t>
            </a:r>
            <a:r>
              <a:rPr lang="en-US" dirty="0">
                <a:latin typeface="Arial" charset="0"/>
                <a:cs typeface="Arial" charset="0"/>
              </a:rPr>
              <a:t>Linear filtering</a:t>
            </a:r>
            <a:endParaRPr lang="en-US" sz="2400" b="0"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a:t>Correlation</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In correlation, the value of an output pixel is also computed as a weighted sum of neighboring pixels.</a:t>
            </a:r>
          </a:p>
          <a:p>
            <a:endParaRPr lang="en-US" sz="2000" dirty="0"/>
          </a:p>
          <a:p>
            <a:r>
              <a:rPr lang="en-US" sz="2000" dirty="0"/>
              <a:t>A correlation takes an image F, a weight function W and it results in a new image G. </a:t>
            </a:r>
          </a:p>
          <a:p>
            <a:endParaRPr lang="en-US" sz="2000" dirty="0"/>
          </a:p>
          <a:p>
            <a:r>
              <a:rPr lang="en-US" sz="2000" dirty="0"/>
              <a:t>The weight function W is often defined on a small subset of the sample points of 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267200"/>
            <a:ext cx="6781800" cy="1292679"/>
          </a:xfrm>
          <a:prstGeom prst="rect">
            <a:avLst/>
          </a:prstGeom>
        </p:spPr>
      </p:pic>
    </p:spTree>
    <p:extLst>
      <p:ext uri="{BB962C8B-B14F-4D97-AF65-F5344CB8AC3E}">
        <p14:creationId xmlns:p14="http://schemas.microsoft.com/office/powerpoint/2010/main" val="12610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a:t>Correlation- Convolution</a:t>
            </a:r>
            <a:endParaRPr lang="en-US" sz="4000" dirty="0"/>
          </a:p>
        </p:txBody>
      </p:sp>
      <p:sp>
        <p:nvSpPr>
          <p:cNvPr id="36867" name="Content Placeholder 2"/>
          <p:cNvSpPr>
            <a:spLocks noGrp="1"/>
          </p:cNvSpPr>
          <p:nvPr>
            <p:ph idx="1"/>
          </p:nvPr>
        </p:nvSpPr>
        <p:spPr>
          <a:xfrm>
            <a:off x="457200" y="1981200"/>
            <a:ext cx="8229600" cy="3886200"/>
          </a:xfrm>
        </p:spPr>
        <p:txBody>
          <a:bodyPr/>
          <a:lstStyle/>
          <a:p>
            <a:pPr>
              <a:lnSpc>
                <a:spcPct val="150000"/>
              </a:lnSpc>
            </a:pPr>
            <a:r>
              <a:rPr lang="en-US" sz="2000" dirty="0"/>
              <a:t>What are the differences between correlation and convolution?</a:t>
            </a:r>
          </a:p>
          <a:p>
            <a:pPr>
              <a:lnSpc>
                <a:spcPct val="150000"/>
              </a:lnSpc>
            </a:pPr>
            <a:r>
              <a:rPr lang="en-US" sz="2000" b="1" i="1" dirty="0"/>
              <a:t>Correlation</a:t>
            </a:r>
            <a:r>
              <a:rPr lang="en-US" sz="2000" dirty="0"/>
              <a:t> is measurement of the similarity between two </a:t>
            </a:r>
            <a:r>
              <a:rPr lang="vi-VN" sz="2000" dirty="0"/>
              <a:t>image</a:t>
            </a:r>
            <a:r>
              <a:rPr lang="en-US" sz="2000" dirty="0"/>
              <a:t>.</a:t>
            </a:r>
          </a:p>
          <a:p>
            <a:pPr>
              <a:lnSpc>
                <a:spcPct val="150000"/>
              </a:lnSpc>
            </a:pPr>
            <a:r>
              <a:rPr lang="en-US" sz="2000" b="1" i="1" dirty="0"/>
              <a:t>Convolution</a:t>
            </a:r>
            <a:r>
              <a:rPr lang="en-US" sz="2000" dirty="0"/>
              <a:t> is measurement of effect of one </a:t>
            </a:r>
            <a:r>
              <a:rPr lang="vi-VN" sz="2000" dirty="0"/>
              <a:t>image </a:t>
            </a:r>
            <a:r>
              <a:rPr lang="en-US" sz="2000" dirty="0"/>
              <a:t>on the other </a:t>
            </a:r>
            <a:r>
              <a:rPr lang="vi-VN" sz="2000" dirty="0"/>
              <a:t>image</a:t>
            </a:r>
            <a:r>
              <a:rPr lang="en-US" sz="2000" dirty="0"/>
              <a:t>.</a:t>
            </a:r>
          </a:p>
          <a:p>
            <a:pPr>
              <a:lnSpc>
                <a:spcPct val="150000"/>
              </a:lnSpc>
            </a:pPr>
            <a:r>
              <a:rPr lang="en-US" sz="2000" dirty="0"/>
              <a:t>The mathematical calculation of Correlation is same as convolution in time domain, except that the </a:t>
            </a:r>
            <a:r>
              <a:rPr lang="vi-VN" sz="2000" dirty="0"/>
              <a:t>image </a:t>
            </a:r>
            <a:r>
              <a:rPr lang="en-US" sz="2000" dirty="0"/>
              <a:t>is not reversed, before the multiplication process. If the filter is symmetric then the output of both the expression would be same.</a:t>
            </a:r>
          </a:p>
          <a:p>
            <a:pPr>
              <a:lnSpc>
                <a:spcPct val="150000"/>
              </a:lnSpc>
            </a:pPr>
            <a:endParaRPr lang="en-US" sz="20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4F5BBDA-AC07-B3EF-E136-7D65244B13EA}"/>
                  </a:ext>
                </a:extLst>
              </p14:cNvPr>
              <p14:cNvContentPartPr/>
              <p14:nvPr/>
            </p14:nvContentPartPr>
            <p14:xfrm>
              <a:off x="821160" y="2930400"/>
              <a:ext cx="7070040" cy="3689280"/>
            </p14:xfrm>
          </p:contentPart>
        </mc:Choice>
        <mc:Fallback>
          <p:pic>
            <p:nvPicPr>
              <p:cNvPr id="2" name="Ink 1">
                <a:extLst>
                  <a:ext uri="{FF2B5EF4-FFF2-40B4-BE49-F238E27FC236}">
                    <a16:creationId xmlns:a16="http://schemas.microsoft.com/office/drawing/2014/main" id="{D4F5BBDA-AC07-B3EF-E136-7D65244B13EA}"/>
                  </a:ext>
                </a:extLst>
              </p:cNvPr>
              <p:cNvPicPr/>
              <p:nvPr/>
            </p:nvPicPr>
            <p:blipFill>
              <a:blip r:embed="rId4"/>
              <a:stretch>
                <a:fillRect/>
              </a:stretch>
            </p:blipFill>
            <p:spPr>
              <a:xfrm>
                <a:off x="811800" y="2921040"/>
                <a:ext cx="7088760" cy="3708000"/>
              </a:xfrm>
              <a:prstGeom prst="rect">
                <a:avLst/>
              </a:prstGeom>
            </p:spPr>
          </p:pic>
        </mc:Fallback>
      </mc:AlternateContent>
    </p:spTree>
    <p:extLst>
      <p:ext uri="{BB962C8B-B14F-4D97-AF65-F5344CB8AC3E}">
        <p14:creationId xmlns:p14="http://schemas.microsoft.com/office/powerpoint/2010/main" val="1584710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Mean Filter</a:t>
            </a:r>
          </a:p>
        </p:txBody>
      </p:sp>
      <p:sp>
        <p:nvSpPr>
          <p:cNvPr id="36867" name="Content Placeholder 2"/>
          <p:cNvSpPr>
            <a:spLocks noGrp="1"/>
          </p:cNvSpPr>
          <p:nvPr>
            <p:ph idx="1"/>
          </p:nvPr>
        </p:nvSpPr>
        <p:spPr>
          <a:xfrm>
            <a:off x="457200" y="1981200"/>
            <a:ext cx="8229600" cy="3886200"/>
          </a:xfrm>
        </p:spPr>
        <p:txBody>
          <a:bodyPr/>
          <a:lstStyle/>
          <a:p>
            <a:pPr>
              <a:lnSpc>
                <a:spcPct val="150000"/>
              </a:lnSpc>
            </a:pPr>
            <a:r>
              <a:rPr lang="en-US" sz="2000" dirty="0"/>
              <a:t>It is often used to reduce noise in images.</a:t>
            </a:r>
          </a:p>
          <a:p>
            <a:pPr>
              <a:lnSpc>
                <a:spcPct val="150000"/>
              </a:lnSpc>
            </a:pPr>
            <a:r>
              <a:rPr lang="en-US" sz="2000" dirty="0"/>
              <a:t>The idea of mean filtering is simply to replace each pixel value in an image with the mean (“average”) value of its neighbors, including itself.</a:t>
            </a:r>
          </a:p>
        </p:txBody>
      </p:sp>
    </p:spTree>
    <p:extLst>
      <p:ext uri="{BB962C8B-B14F-4D97-AF65-F5344CB8AC3E}">
        <p14:creationId xmlns:p14="http://schemas.microsoft.com/office/powerpoint/2010/main" val="195934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a:t>Mean</a:t>
            </a:r>
            <a:r>
              <a:rPr lang="en-US" sz="4000" dirty="0"/>
              <a:t>Filter</a:t>
            </a:r>
          </a:p>
        </p:txBody>
      </p:sp>
      <p:sp>
        <p:nvSpPr>
          <p:cNvPr id="36867" name="Content Placeholder 2"/>
          <p:cNvSpPr>
            <a:spLocks noGrp="1"/>
          </p:cNvSpPr>
          <p:nvPr>
            <p:ph idx="1"/>
          </p:nvPr>
        </p:nvSpPr>
        <p:spPr>
          <a:xfrm>
            <a:off x="457200" y="1676400"/>
            <a:ext cx="8229600" cy="838200"/>
          </a:xfrm>
        </p:spPr>
        <p:txBody>
          <a:bodyPr/>
          <a:lstStyle/>
          <a:p>
            <a:r>
              <a:rPr lang="en-US" sz="2000"/>
              <a:t>Keeping border values unchanged</a:t>
            </a:r>
            <a:endParaRPr lang="en-US" sz="2000" dirty="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362200"/>
            <a:ext cx="8382000" cy="361315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102FEE5-414D-B269-5CA2-591A234BFE6D}"/>
                  </a:ext>
                </a:extLst>
              </p14:cNvPr>
              <p14:cNvContentPartPr/>
              <p14:nvPr/>
            </p14:nvContentPartPr>
            <p14:xfrm>
              <a:off x="3888720" y="2677680"/>
              <a:ext cx="1522080" cy="212040"/>
            </p14:xfrm>
          </p:contentPart>
        </mc:Choice>
        <mc:Fallback>
          <p:pic>
            <p:nvPicPr>
              <p:cNvPr id="3" name="Ink 2">
                <a:extLst>
                  <a:ext uri="{FF2B5EF4-FFF2-40B4-BE49-F238E27FC236}">
                    <a16:creationId xmlns:a16="http://schemas.microsoft.com/office/drawing/2014/main" id="{F102FEE5-414D-B269-5CA2-591A234BFE6D}"/>
                  </a:ext>
                </a:extLst>
              </p:cNvPr>
              <p:cNvPicPr/>
              <p:nvPr/>
            </p:nvPicPr>
            <p:blipFill>
              <a:blip r:embed="rId5"/>
              <a:stretch>
                <a:fillRect/>
              </a:stretch>
            </p:blipFill>
            <p:spPr>
              <a:xfrm>
                <a:off x="3879360" y="2668320"/>
                <a:ext cx="1540800" cy="230760"/>
              </a:xfrm>
              <a:prstGeom prst="rect">
                <a:avLst/>
              </a:prstGeom>
            </p:spPr>
          </p:pic>
        </mc:Fallback>
      </mc:AlternateContent>
    </p:spTree>
    <p:extLst>
      <p:ext uri="{BB962C8B-B14F-4D97-AF65-F5344CB8AC3E}">
        <p14:creationId xmlns:p14="http://schemas.microsoft.com/office/powerpoint/2010/main" val="1502781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a:t>Mean </a:t>
            </a:r>
            <a:r>
              <a:rPr lang="en-US" sz="4000" dirty="0"/>
              <a:t>Filter</a:t>
            </a:r>
          </a:p>
        </p:txBody>
      </p:sp>
      <p:sp>
        <p:nvSpPr>
          <p:cNvPr id="36867" name="Content Placeholder 2"/>
          <p:cNvSpPr>
            <a:spLocks noGrp="1"/>
          </p:cNvSpPr>
          <p:nvPr>
            <p:ph idx="1"/>
          </p:nvPr>
        </p:nvSpPr>
        <p:spPr>
          <a:xfrm>
            <a:off x="457200" y="1676400"/>
            <a:ext cx="8229600" cy="838200"/>
          </a:xfrm>
        </p:spPr>
        <p:txBody>
          <a:bodyPr/>
          <a:lstStyle/>
          <a:p>
            <a:r>
              <a:rPr lang="en-US" sz="2000" dirty="0"/>
              <a:t>Extending border values outside with values at boundary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65490"/>
            <a:ext cx="3479800" cy="3962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000" y="2348866"/>
            <a:ext cx="4314246" cy="3899534"/>
          </a:xfrm>
          <a:prstGeom prst="rect">
            <a:avLst/>
          </a:prstGeom>
        </p:spPr>
      </p:pic>
    </p:spTree>
    <p:extLst>
      <p:ext uri="{BB962C8B-B14F-4D97-AF65-F5344CB8AC3E}">
        <p14:creationId xmlns:p14="http://schemas.microsoft.com/office/powerpoint/2010/main" val="93148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a:t>Mean </a:t>
            </a:r>
            <a:r>
              <a:rPr lang="en-US" sz="4000" dirty="0"/>
              <a:t>Filter</a:t>
            </a:r>
          </a:p>
        </p:txBody>
      </p:sp>
      <p:sp>
        <p:nvSpPr>
          <p:cNvPr id="36867" name="Content Placeholder 2"/>
          <p:cNvSpPr>
            <a:spLocks noGrp="1"/>
          </p:cNvSpPr>
          <p:nvPr>
            <p:ph idx="1"/>
          </p:nvPr>
        </p:nvSpPr>
        <p:spPr>
          <a:xfrm>
            <a:off x="457200" y="1676400"/>
            <a:ext cx="8229600" cy="838200"/>
          </a:xfrm>
        </p:spPr>
        <p:txBody>
          <a:bodyPr/>
          <a:lstStyle/>
          <a:p>
            <a:r>
              <a:rPr lang="en-US" sz="2000" dirty="0"/>
              <a:t>Extending border values outside with 0s (Zero-padding)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56256"/>
            <a:ext cx="3809999" cy="41826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6260" y="2341085"/>
            <a:ext cx="4072890" cy="3869245"/>
          </a:xfrm>
          <a:prstGeom prst="rect">
            <a:avLst/>
          </a:prstGeom>
        </p:spPr>
      </p:pic>
    </p:spTree>
    <p:extLst>
      <p:ext uri="{BB962C8B-B14F-4D97-AF65-F5344CB8AC3E}">
        <p14:creationId xmlns:p14="http://schemas.microsoft.com/office/powerpoint/2010/main" val="47615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a:t>
            </a:r>
            <a:r>
              <a:rPr lang="vi-VN" sz="4000" dirty="0"/>
              <a:t>Mean </a:t>
            </a:r>
            <a:r>
              <a:rPr lang="en-US" sz="4000" dirty="0"/>
              <a:t>Filter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131305"/>
            <a:ext cx="2899833" cy="2895600"/>
          </a:xfrm>
          <a:prstGeom prst="rect">
            <a:avLst/>
          </a:prstGeom>
        </p:spPr>
      </p:pic>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60802" y="2057400"/>
            <a:ext cx="2903968" cy="2895600"/>
          </a:xfr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2590800"/>
            <a:ext cx="1804030" cy="179070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371C9612-6C68-4037-D3D9-FB22FD6EF399}"/>
                  </a:ext>
                </a:extLst>
              </p14:cNvPr>
              <p14:cNvContentPartPr/>
              <p14:nvPr/>
            </p14:nvContentPartPr>
            <p14:xfrm>
              <a:off x="3979800" y="350280"/>
              <a:ext cx="3869640" cy="5122800"/>
            </p14:xfrm>
          </p:contentPart>
        </mc:Choice>
        <mc:Fallback>
          <p:pic>
            <p:nvPicPr>
              <p:cNvPr id="2" name="Ink 1">
                <a:extLst>
                  <a:ext uri="{FF2B5EF4-FFF2-40B4-BE49-F238E27FC236}">
                    <a16:creationId xmlns:a16="http://schemas.microsoft.com/office/drawing/2014/main" id="{371C9612-6C68-4037-D3D9-FB22FD6EF399}"/>
                  </a:ext>
                </a:extLst>
              </p:cNvPr>
              <p:cNvPicPr/>
              <p:nvPr/>
            </p:nvPicPr>
            <p:blipFill>
              <a:blip r:embed="rId7"/>
              <a:stretch>
                <a:fillRect/>
              </a:stretch>
            </p:blipFill>
            <p:spPr>
              <a:xfrm>
                <a:off x="3970440" y="340920"/>
                <a:ext cx="3888360" cy="5141520"/>
              </a:xfrm>
              <a:prstGeom prst="rect">
                <a:avLst/>
              </a:prstGeom>
            </p:spPr>
          </p:pic>
        </mc:Fallback>
      </mc:AlternateContent>
    </p:spTree>
    <p:extLst>
      <p:ext uri="{BB962C8B-B14F-4D97-AF65-F5344CB8AC3E}">
        <p14:creationId xmlns:p14="http://schemas.microsoft.com/office/powerpoint/2010/main" val="1204754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5029200"/>
          </a:xfrm>
        </p:spPr>
        <p:txBody>
          <a:bodyPr/>
          <a:lstStyle/>
          <a:p>
            <a:pPr>
              <a:lnSpc>
                <a:spcPct val="150000"/>
              </a:lnSpc>
            </a:pPr>
            <a:r>
              <a:rPr lang="en-US" sz="2000" dirty="0"/>
              <a:t>Median filtering is a nonlinear method used to remove noise from images.</a:t>
            </a:r>
          </a:p>
          <a:p>
            <a:pPr>
              <a:lnSpc>
                <a:spcPct val="150000"/>
              </a:lnSpc>
            </a:pPr>
            <a:r>
              <a:rPr lang="en-US" sz="2000" dirty="0"/>
              <a:t>It is widely used as it is very effective at removing noise while preserving edges. </a:t>
            </a:r>
          </a:p>
          <a:p>
            <a:pPr>
              <a:lnSpc>
                <a:spcPct val="150000"/>
              </a:lnSpc>
            </a:pPr>
            <a:r>
              <a:rPr lang="en-US" sz="2000" dirty="0"/>
              <a:t>It is particularly effective at removing ‘salt and pepper’ type noise. </a:t>
            </a:r>
          </a:p>
          <a:p>
            <a:pPr>
              <a:lnSpc>
                <a:spcPct val="150000"/>
              </a:lnSpc>
            </a:pPr>
            <a:r>
              <a:rPr lang="en-US" sz="2000" dirty="0"/>
              <a:t>The median filter works by moving through the image pixel by pixel, replacing each value with the median value of </a:t>
            </a:r>
            <a:r>
              <a:rPr lang="en-US" sz="2000" dirty="0" err="1"/>
              <a:t>neighbouring</a:t>
            </a:r>
            <a:r>
              <a:rPr lang="en-US" sz="2000" dirty="0"/>
              <a:t> pixels. </a:t>
            </a:r>
          </a:p>
          <a:p>
            <a:pPr>
              <a:lnSpc>
                <a:spcPct val="150000"/>
              </a:lnSpc>
            </a:pPr>
            <a:r>
              <a:rPr lang="en-US" sz="2000" dirty="0"/>
              <a:t>The median is calculated by first sorting all the pixel values from the window into numerical order, and then replacing the pixel being considered with the middle (median) pixel value. </a:t>
            </a:r>
          </a:p>
          <a:p>
            <a:pPr>
              <a:lnSpc>
                <a:spcPct val="150000"/>
              </a:lnSpc>
            </a:pPr>
            <a:endParaRPr lang="en-US" sz="2000" dirty="0"/>
          </a:p>
          <a:p>
            <a:pPr>
              <a:lnSpc>
                <a:spcPct val="150000"/>
              </a:lnSpc>
            </a:pPr>
            <a:endParaRPr lang="en-US" sz="20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7878684-F510-9619-63D8-1537E8C1BC36}"/>
                  </a:ext>
                </a:extLst>
              </p14:cNvPr>
              <p14:cNvContentPartPr/>
              <p14:nvPr/>
            </p14:nvContentPartPr>
            <p14:xfrm>
              <a:off x="939600" y="462240"/>
              <a:ext cx="8141040" cy="3677040"/>
            </p14:xfrm>
          </p:contentPart>
        </mc:Choice>
        <mc:Fallback>
          <p:pic>
            <p:nvPicPr>
              <p:cNvPr id="2" name="Ink 1">
                <a:extLst>
                  <a:ext uri="{FF2B5EF4-FFF2-40B4-BE49-F238E27FC236}">
                    <a16:creationId xmlns:a16="http://schemas.microsoft.com/office/drawing/2014/main" id="{67878684-F510-9619-63D8-1537E8C1BC36}"/>
                  </a:ext>
                </a:extLst>
              </p:cNvPr>
              <p:cNvPicPr/>
              <p:nvPr/>
            </p:nvPicPr>
            <p:blipFill>
              <a:blip r:embed="rId4"/>
              <a:stretch>
                <a:fillRect/>
              </a:stretch>
            </p:blipFill>
            <p:spPr>
              <a:xfrm>
                <a:off x="930240" y="452880"/>
                <a:ext cx="8159760" cy="3695760"/>
              </a:xfrm>
              <a:prstGeom prst="rect">
                <a:avLst/>
              </a:prstGeom>
            </p:spPr>
          </p:pic>
        </mc:Fallback>
      </mc:AlternateContent>
    </p:spTree>
    <p:extLst>
      <p:ext uri="{BB962C8B-B14F-4D97-AF65-F5344CB8AC3E}">
        <p14:creationId xmlns:p14="http://schemas.microsoft.com/office/powerpoint/2010/main" val="294110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a:t>Keeping border values unchanged </a:t>
            </a:r>
          </a:p>
          <a:p>
            <a:endParaRPr lang="en-US" sz="2000" dirty="0"/>
          </a:p>
          <a:p>
            <a:endParaRPr lang="en-US" sz="2000" dirty="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8077200" cy="407035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8BF804C-39BA-EE03-1E95-D918BBF76EB8}"/>
                  </a:ext>
                </a:extLst>
              </p14:cNvPr>
              <p14:cNvContentPartPr/>
              <p14:nvPr/>
            </p14:nvContentPartPr>
            <p14:xfrm>
              <a:off x="6638760" y="437040"/>
              <a:ext cx="2034360" cy="1361520"/>
            </p14:xfrm>
          </p:contentPart>
        </mc:Choice>
        <mc:Fallback>
          <p:pic>
            <p:nvPicPr>
              <p:cNvPr id="3" name="Ink 2">
                <a:extLst>
                  <a:ext uri="{FF2B5EF4-FFF2-40B4-BE49-F238E27FC236}">
                    <a16:creationId xmlns:a16="http://schemas.microsoft.com/office/drawing/2014/main" id="{E8BF804C-39BA-EE03-1E95-D918BBF76EB8}"/>
                  </a:ext>
                </a:extLst>
              </p:cNvPr>
              <p:cNvPicPr/>
              <p:nvPr/>
            </p:nvPicPr>
            <p:blipFill>
              <a:blip r:embed="rId5"/>
              <a:stretch>
                <a:fillRect/>
              </a:stretch>
            </p:blipFill>
            <p:spPr>
              <a:xfrm>
                <a:off x="6629400" y="427680"/>
                <a:ext cx="2053080" cy="1380240"/>
              </a:xfrm>
              <a:prstGeom prst="rect">
                <a:avLst/>
              </a:prstGeom>
            </p:spPr>
          </p:pic>
        </mc:Fallback>
      </mc:AlternateContent>
    </p:spTree>
    <p:extLst>
      <p:ext uri="{BB962C8B-B14F-4D97-AF65-F5344CB8AC3E}">
        <p14:creationId xmlns:p14="http://schemas.microsoft.com/office/powerpoint/2010/main" val="1469348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dirty="0"/>
              <a:t>Extending border values outside with values at boundary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86000"/>
            <a:ext cx="4114800" cy="41297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286000"/>
            <a:ext cx="3434378" cy="3456679"/>
          </a:xfrm>
          <a:prstGeom prst="rect">
            <a:avLst/>
          </a:prstGeom>
        </p:spPr>
      </p:pic>
    </p:spTree>
    <p:extLst>
      <p:ext uri="{BB962C8B-B14F-4D97-AF65-F5344CB8AC3E}">
        <p14:creationId xmlns:p14="http://schemas.microsoft.com/office/powerpoint/2010/main" val="146983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p:txBody>
          <a:bodyPr/>
          <a:lstStyle/>
          <a:p>
            <a:r>
              <a:rPr lang="en-US" sz="4000" dirty="0"/>
              <a:t>Objectives</a:t>
            </a:r>
          </a:p>
        </p:txBody>
      </p:sp>
      <p:sp>
        <p:nvSpPr>
          <p:cNvPr id="3077" name="Rectangle 3"/>
          <p:cNvSpPr>
            <a:spLocks noGrp="1"/>
          </p:cNvSpPr>
          <p:nvPr>
            <p:ph type="body" idx="1"/>
          </p:nvPr>
        </p:nvSpPr>
        <p:spPr>
          <a:xfrm>
            <a:off x="457200" y="1371600"/>
            <a:ext cx="8229600" cy="5486400"/>
          </a:xfrm>
        </p:spPr>
        <p:txBody>
          <a:bodyPr/>
          <a:lstStyle/>
          <a:p>
            <a:pPr>
              <a:buClrTx/>
              <a:buSzTx/>
              <a:buFont typeface="Arial" charset="0"/>
              <a:buChar char="•"/>
            </a:pPr>
            <a:r>
              <a:rPr lang="en-US" dirty="0">
                <a:latin typeface="Calibri" pitchFamily="34" charset="0"/>
              </a:rPr>
              <a:t>What is image filtering</a:t>
            </a:r>
          </a:p>
          <a:p>
            <a:pPr>
              <a:buClrTx/>
              <a:buSzTx/>
              <a:buFont typeface="Arial" charset="0"/>
              <a:buChar char="•"/>
            </a:pPr>
            <a:r>
              <a:rPr lang="en-US" dirty="0">
                <a:latin typeface="Calibri" pitchFamily="34" charset="0"/>
              </a:rPr>
              <a:t>The difference between linear and nonlinear filters</a:t>
            </a:r>
          </a:p>
          <a:p>
            <a:pPr>
              <a:buClrTx/>
              <a:buSzTx/>
              <a:buFont typeface="Arial" charset="0"/>
              <a:buChar char="•"/>
            </a:pPr>
            <a:r>
              <a:rPr lang="vi-VN" dirty="0">
                <a:latin typeface="Calibri" pitchFamily="34" charset="0"/>
              </a:rPr>
              <a:t>Correlation and Convolution</a:t>
            </a:r>
            <a:endParaRPr lang="en-US" dirty="0">
              <a:latin typeface="Calibri" pitchFamily="34" charset="0"/>
            </a:endParaRPr>
          </a:p>
          <a:p>
            <a:pPr>
              <a:buClrTx/>
              <a:buSzTx/>
              <a:buFont typeface="Arial" charset="0"/>
              <a:buChar char="•"/>
            </a:pPr>
            <a:r>
              <a:rPr lang="en-US" dirty="0">
                <a:latin typeface="Calibri" pitchFamily="34" charset="0"/>
              </a:rPr>
              <a:t>Learn how linear filters work and their implementation</a:t>
            </a:r>
          </a:p>
          <a:p>
            <a:pPr>
              <a:buClrTx/>
              <a:buSzTx/>
              <a:buFont typeface="Arial" charset="0"/>
              <a:buChar char="•"/>
            </a:pPr>
            <a:r>
              <a:rPr lang="en-US" dirty="0">
                <a:latin typeface="Calibri" pitchFamily="34" charset="0"/>
              </a:rPr>
              <a:t>Learn how </a:t>
            </a:r>
            <a:r>
              <a:rPr lang="vi-VN" dirty="0">
                <a:latin typeface="Calibri" pitchFamily="34" charset="0"/>
              </a:rPr>
              <a:t>non</a:t>
            </a:r>
            <a:r>
              <a:rPr lang="en-US" dirty="0">
                <a:latin typeface="Calibri" pitchFamily="34" charset="0"/>
              </a:rPr>
              <a:t>linear filters work and their implementation</a:t>
            </a:r>
          </a:p>
        </p:txBody>
      </p:sp>
      <p:sp>
        <p:nvSpPr>
          <p:cNvPr id="2" name="Slide Number Placeholder 1"/>
          <p:cNvSpPr>
            <a:spLocks noGrp="1"/>
          </p:cNvSpPr>
          <p:nvPr>
            <p:ph type="sldNum" sz="quarter" idx="12"/>
          </p:nvPr>
        </p:nvSpPr>
        <p:spPr/>
        <p:txBody>
          <a:bodyPr/>
          <a:lstStyle/>
          <a:p>
            <a:pPr>
              <a:defRPr/>
            </a:pPr>
            <a:fld id="{017F965C-3CEB-45B2-B97C-76AD457A2442}" type="slidenum">
              <a:rPr lang="en-US" smtClean="0"/>
              <a:pPr>
                <a:defRPr/>
              </a:pPr>
              <a:t>2</a:t>
            </a:fld>
            <a:r>
              <a:rPr lang="en-US"/>
              <a:t>/11</a:t>
            </a:r>
            <a:endParaRPr lang="en-US" dirty="0"/>
          </a:p>
        </p:txBody>
      </p:sp>
    </p:spTree>
    <p:extLst>
      <p:ext uri="{BB962C8B-B14F-4D97-AF65-F5344CB8AC3E}">
        <p14:creationId xmlns:p14="http://schemas.microsoft.com/office/powerpoint/2010/main" val="2971645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sp>
        <p:nvSpPr>
          <p:cNvPr id="36867" name="Content Placeholder 2"/>
          <p:cNvSpPr>
            <a:spLocks noGrp="1"/>
          </p:cNvSpPr>
          <p:nvPr>
            <p:ph idx="1"/>
          </p:nvPr>
        </p:nvSpPr>
        <p:spPr>
          <a:xfrm>
            <a:off x="457200" y="1676400"/>
            <a:ext cx="8229600" cy="1066800"/>
          </a:xfrm>
        </p:spPr>
        <p:txBody>
          <a:bodyPr/>
          <a:lstStyle/>
          <a:p>
            <a:r>
              <a:rPr lang="en-US" sz="2000" dirty="0"/>
              <a:t>Extending border values outside with 0s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73" y="2286000"/>
            <a:ext cx="3858309" cy="3886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229" y="2252949"/>
            <a:ext cx="3024249" cy="3048000"/>
          </a:xfrm>
          <a:prstGeom prst="rect">
            <a:avLst/>
          </a:prstGeom>
        </p:spPr>
      </p:pic>
    </p:spTree>
    <p:extLst>
      <p:ext uri="{BB962C8B-B14F-4D97-AF65-F5344CB8AC3E}">
        <p14:creationId xmlns:p14="http://schemas.microsoft.com/office/powerpoint/2010/main" val="1117142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 Median Filter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29" y="1371600"/>
            <a:ext cx="4327471" cy="45259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929" y="1371600"/>
            <a:ext cx="4327471" cy="451088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15594D81-9F96-32E2-586E-CF623C4EF320}"/>
                  </a:ext>
                </a:extLst>
              </p14:cNvPr>
              <p14:cNvContentPartPr/>
              <p14:nvPr/>
            </p14:nvContentPartPr>
            <p14:xfrm>
              <a:off x="1302120" y="439200"/>
              <a:ext cx="1412640" cy="941760"/>
            </p14:xfrm>
          </p:contentPart>
        </mc:Choice>
        <mc:Fallback>
          <p:pic>
            <p:nvPicPr>
              <p:cNvPr id="2" name="Ink 1">
                <a:extLst>
                  <a:ext uri="{FF2B5EF4-FFF2-40B4-BE49-F238E27FC236}">
                    <a16:creationId xmlns:a16="http://schemas.microsoft.com/office/drawing/2014/main" id="{15594D81-9F96-32E2-586E-CF623C4EF320}"/>
                  </a:ext>
                </a:extLst>
              </p:cNvPr>
              <p:cNvPicPr/>
              <p:nvPr/>
            </p:nvPicPr>
            <p:blipFill>
              <a:blip r:embed="rId6"/>
              <a:stretch>
                <a:fillRect/>
              </a:stretch>
            </p:blipFill>
            <p:spPr>
              <a:xfrm>
                <a:off x="1292760" y="429840"/>
                <a:ext cx="1431360" cy="960480"/>
              </a:xfrm>
              <a:prstGeom prst="rect">
                <a:avLst/>
              </a:prstGeom>
            </p:spPr>
          </p:pic>
        </mc:Fallback>
      </mc:AlternateContent>
    </p:spTree>
    <p:extLst>
      <p:ext uri="{BB962C8B-B14F-4D97-AF65-F5344CB8AC3E}">
        <p14:creationId xmlns:p14="http://schemas.microsoft.com/office/powerpoint/2010/main" val="213975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Gaussian Smoothing</a:t>
            </a:r>
          </a:p>
        </p:txBody>
      </p:sp>
      <p:sp>
        <p:nvSpPr>
          <p:cNvPr id="36867" name="Content Placeholder 2"/>
          <p:cNvSpPr>
            <a:spLocks noGrp="1"/>
          </p:cNvSpPr>
          <p:nvPr>
            <p:ph idx="1"/>
          </p:nvPr>
        </p:nvSpPr>
        <p:spPr>
          <a:xfrm>
            <a:off x="457200" y="1981200"/>
            <a:ext cx="8229600" cy="3886200"/>
          </a:xfrm>
        </p:spPr>
        <p:txBody>
          <a:bodyPr/>
          <a:lstStyle/>
          <a:p>
            <a:r>
              <a:rPr lang="en-US" sz="2000" dirty="0"/>
              <a:t>Gaussian smoothing is the result of blurring an image by a Gaussian function.</a:t>
            </a:r>
          </a:p>
          <a:p>
            <a:r>
              <a:rPr lang="en-US" sz="2000" dirty="0"/>
              <a:t>Enhance image structures at different scales.</a:t>
            </a:r>
          </a:p>
          <a:p>
            <a:r>
              <a:rPr lang="en-US" sz="2000" dirty="0"/>
              <a:t>Smooth blur resembling that of viewing the image through a translucent screen</a:t>
            </a:r>
          </a:p>
          <a:p>
            <a:r>
              <a:rPr lang="en-US" sz="2000" dirty="0"/>
              <a:t>A smoothed function is the convolution of </a:t>
            </a:r>
            <a:r>
              <a:rPr lang="en-US" sz="2000"/>
              <a:t>the original </a:t>
            </a:r>
            <a:r>
              <a:rPr lang="en-US" sz="2000" dirty="0"/>
              <a:t>function f with the Gaussian weight function 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590" y="4800600"/>
            <a:ext cx="5105400" cy="100520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0B26B5F-F731-D2F5-BF37-AAFB1631085C}"/>
                  </a:ext>
                </a:extLst>
              </p14:cNvPr>
              <p14:cNvContentPartPr/>
              <p14:nvPr/>
            </p14:nvContentPartPr>
            <p14:xfrm>
              <a:off x="379080" y="2426400"/>
              <a:ext cx="8402040" cy="4368240"/>
            </p14:xfrm>
          </p:contentPart>
        </mc:Choice>
        <mc:Fallback>
          <p:pic>
            <p:nvPicPr>
              <p:cNvPr id="3" name="Ink 2">
                <a:extLst>
                  <a:ext uri="{FF2B5EF4-FFF2-40B4-BE49-F238E27FC236}">
                    <a16:creationId xmlns:a16="http://schemas.microsoft.com/office/drawing/2014/main" id="{00B26B5F-F731-D2F5-BF37-AAFB1631085C}"/>
                  </a:ext>
                </a:extLst>
              </p:cNvPr>
              <p:cNvPicPr/>
              <p:nvPr/>
            </p:nvPicPr>
            <p:blipFill>
              <a:blip r:embed="rId5"/>
              <a:stretch>
                <a:fillRect/>
              </a:stretch>
            </p:blipFill>
            <p:spPr>
              <a:xfrm>
                <a:off x="369720" y="2417040"/>
                <a:ext cx="8420760" cy="4386960"/>
              </a:xfrm>
              <a:prstGeom prst="rect">
                <a:avLst/>
              </a:prstGeom>
            </p:spPr>
          </p:pic>
        </mc:Fallback>
      </mc:AlternateContent>
    </p:spTree>
    <p:extLst>
      <p:ext uri="{BB962C8B-B14F-4D97-AF65-F5344CB8AC3E}">
        <p14:creationId xmlns:p14="http://schemas.microsoft.com/office/powerpoint/2010/main" val="1022963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Gaussian Smoothing</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490" y="1981200"/>
            <a:ext cx="8310562" cy="3505200"/>
          </a:xfr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5F6D576-F12A-B9CB-B64A-E094330C7AFC}"/>
                  </a:ext>
                </a:extLst>
              </p14:cNvPr>
              <p14:cNvContentPartPr/>
              <p14:nvPr/>
            </p14:nvContentPartPr>
            <p14:xfrm>
              <a:off x="5062320" y="1485720"/>
              <a:ext cx="1224360" cy="702000"/>
            </p14:xfrm>
          </p:contentPart>
        </mc:Choice>
        <mc:Fallback>
          <p:pic>
            <p:nvPicPr>
              <p:cNvPr id="2" name="Ink 1">
                <a:extLst>
                  <a:ext uri="{FF2B5EF4-FFF2-40B4-BE49-F238E27FC236}">
                    <a16:creationId xmlns:a16="http://schemas.microsoft.com/office/drawing/2014/main" id="{15F6D576-F12A-B9CB-B64A-E094330C7AFC}"/>
                  </a:ext>
                </a:extLst>
              </p:cNvPr>
              <p:cNvPicPr/>
              <p:nvPr/>
            </p:nvPicPr>
            <p:blipFill>
              <a:blip r:embed="rId5"/>
              <a:stretch>
                <a:fillRect/>
              </a:stretch>
            </p:blipFill>
            <p:spPr>
              <a:xfrm>
                <a:off x="5052960" y="1476360"/>
                <a:ext cx="1243080" cy="720720"/>
              </a:xfrm>
              <a:prstGeom prst="rect">
                <a:avLst/>
              </a:prstGeom>
            </p:spPr>
          </p:pic>
        </mc:Fallback>
      </mc:AlternateContent>
    </p:spTree>
    <p:extLst>
      <p:ext uri="{BB962C8B-B14F-4D97-AF65-F5344CB8AC3E}">
        <p14:creationId xmlns:p14="http://schemas.microsoft.com/office/powerpoint/2010/main" val="93311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b="0" dirty="0"/>
              <a:t>Bilateral filtering </a:t>
            </a:r>
            <a:endParaRPr lang="en-US" sz="4000" dirty="0"/>
          </a:p>
        </p:txBody>
      </p:sp>
      <p:sp>
        <p:nvSpPr>
          <p:cNvPr id="36867" name="Content Placeholder 2"/>
          <p:cNvSpPr>
            <a:spLocks noGrp="1"/>
          </p:cNvSpPr>
          <p:nvPr>
            <p:ph idx="1"/>
          </p:nvPr>
        </p:nvSpPr>
        <p:spPr>
          <a:xfrm>
            <a:off x="457200" y="1676400"/>
            <a:ext cx="8229600" cy="4191000"/>
          </a:xfrm>
        </p:spPr>
        <p:txBody>
          <a:bodyPr/>
          <a:lstStyle/>
          <a:p>
            <a:r>
              <a:rPr lang="en-US" sz="2000" dirty="0"/>
              <a:t>The bilateral filter adds a </a:t>
            </a:r>
            <a:r>
              <a:rPr lang="en-US" sz="2000" i="1" dirty="0"/>
              <a:t>tonal weight</a:t>
            </a:r>
            <a:r>
              <a:rPr lang="en-US" sz="2000" dirty="0"/>
              <a:t> such that pixel values that are close to the pixel value in the center are weighted more than pixel values that are more different</a:t>
            </a:r>
          </a:p>
          <a:p>
            <a:endParaRPr lang="en-US" sz="2000" dirty="0"/>
          </a:p>
          <a:p>
            <a:r>
              <a:rPr lang="en-US" sz="2000" dirty="0"/>
              <a:t>This tonal weighting makes that the bilateral filter is capable of preserving edges (large differences in tonal value) while smoothing in the more flat regions (small tonal differences).</a:t>
            </a:r>
          </a:p>
          <a:p>
            <a:endParaRPr lang="en-US" sz="2000" dirty="0"/>
          </a:p>
          <a:p>
            <a:r>
              <a:rPr lang="en-US" sz="2000" dirty="0"/>
              <a:t>The bilateral filter starts with linear Gaussian smoothing: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967768"/>
            <a:ext cx="6705600" cy="131503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1CF2E79-3AD2-29D7-EF26-F5EBDDA3C811}"/>
                  </a:ext>
                </a:extLst>
              </p14:cNvPr>
              <p14:cNvContentPartPr/>
              <p14:nvPr/>
            </p14:nvContentPartPr>
            <p14:xfrm>
              <a:off x="1002240" y="1942200"/>
              <a:ext cx="7217280" cy="1810080"/>
            </p14:xfrm>
          </p:contentPart>
        </mc:Choice>
        <mc:Fallback>
          <p:pic>
            <p:nvPicPr>
              <p:cNvPr id="3" name="Ink 2">
                <a:extLst>
                  <a:ext uri="{FF2B5EF4-FFF2-40B4-BE49-F238E27FC236}">
                    <a16:creationId xmlns:a16="http://schemas.microsoft.com/office/drawing/2014/main" id="{A1CF2E79-3AD2-29D7-EF26-F5EBDDA3C811}"/>
                  </a:ext>
                </a:extLst>
              </p:cNvPr>
              <p:cNvPicPr/>
              <p:nvPr/>
            </p:nvPicPr>
            <p:blipFill>
              <a:blip r:embed="rId5"/>
              <a:stretch>
                <a:fillRect/>
              </a:stretch>
            </p:blipFill>
            <p:spPr>
              <a:xfrm>
                <a:off x="992880" y="1932840"/>
                <a:ext cx="7236000" cy="1828800"/>
              </a:xfrm>
              <a:prstGeom prst="rect">
                <a:avLst/>
              </a:prstGeom>
            </p:spPr>
          </p:pic>
        </mc:Fallback>
      </mc:AlternateContent>
    </p:spTree>
    <p:extLst>
      <p:ext uri="{BB962C8B-B14F-4D97-AF65-F5344CB8AC3E}">
        <p14:creationId xmlns:p14="http://schemas.microsoft.com/office/powerpoint/2010/main" val="952062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b="0" dirty="0"/>
              <a:t>Bilateral filtering </a:t>
            </a:r>
            <a:endParaRPr lang="en-US" sz="4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600" y="3732219"/>
            <a:ext cx="5322017" cy="26241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90" y="1447799"/>
            <a:ext cx="8524850" cy="2284419"/>
          </a:xfrm>
          <a:prstGeom prst="rect">
            <a:avLst/>
          </a:prstGeom>
        </p:spPr>
      </p:pic>
    </p:spTree>
    <p:extLst>
      <p:ext uri="{BB962C8B-B14F-4D97-AF65-F5344CB8AC3E}">
        <p14:creationId xmlns:p14="http://schemas.microsoft.com/office/powerpoint/2010/main" val="1626250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buClrTx/>
              <a:buSzTx/>
              <a:buFont typeface="Arial" charset="0"/>
              <a:buChar char="•"/>
            </a:pPr>
            <a:r>
              <a:rPr lang="en-US" dirty="0">
                <a:latin typeface="Calibri" pitchFamily="34" charset="0"/>
              </a:rPr>
              <a:t>What is image filtering</a:t>
            </a:r>
          </a:p>
          <a:p>
            <a:pPr>
              <a:buClrTx/>
              <a:buSzTx/>
              <a:buFont typeface="Arial" charset="0"/>
              <a:buChar char="•"/>
            </a:pPr>
            <a:r>
              <a:rPr lang="en-US" dirty="0">
                <a:latin typeface="Calibri" pitchFamily="34" charset="0"/>
              </a:rPr>
              <a:t>The difference between linear and nonlinear filters</a:t>
            </a:r>
          </a:p>
          <a:p>
            <a:pPr>
              <a:buClrTx/>
              <a:buSzTx/>
              <a:buFont typeface="Arial" charset="0"/>
              <a:buChar char="•"/>
            </a:pPr>
            <a:r>
              <a:rPr lang="vi-VN" dirty="0">
                <a:latin typeface="Calibri" pitchFamily="34" charset="0"/>
              </a:rPr>
              <a:t>Correlation and Convolution</a:t>
            </a:r>
            <a:endParaRPr lang="en-US" dirty="0">
              <a:latin typeface="Calibri" pitchFamily="34" charset="0"/>
            </a:endParaRPr>
          </a:p>
          <a:p>
            <a:pPr>
              <a:buClrTx/>
              <a:buSzTx/>
              <a:buFont typeface="Arial" charset="0"/>
              <a:buChar char="•"/>
            </a:pPr>
            <a:r>
              <a:rPr lang="en-US" dirty="0">
                <a:latin typeface="Calibri" pitchFamily="34" charset="0"/>
              </a:rPr>
              <a:t>Learn how linear filters work and their implementation</a:t>
            </a:r>
          </a:p>
          <a:p>
            <a:pPr>
              <a:buClrTx/>
              <a:buSzTx/>
              <a:buFont typeface="Arial" charset="0"/>
              <a:buChar char="•"/>
            </a:pPr>
            <a:r>
              <a:rPr lang="en-US" dirty="0">
                <a:latin typeface="Calibri" pitchFamily="34" charset="0"/>
              </a:rPr>
              <a:t>Learn how </a:t>
            </a:r>
            <a:r>
              <a:rPr lang="vi-VN" dirty="0">
                <a:latin typeface="Calibri" pitchFamily="34" charset="0"/>
              </a:rPr>
              <a:t>non</a:t>
            </a:r>
            <a:r>
              <a:rPr lang="en-US" dirty="0">
                <a:latin typeface="Calibri" pitchFamily="34" charset="0"/>
              </a:rPr>
              <a:t>linear filters work and their implementation</a:t>
            </a:r>
          </a:p>
        </p:txBody>
      </p:sp>
    </p:spTree>
    <p:extLst>
      <p:ext uri="{BB962C8B-B14F-4D97-AF65-F5344CB8AC3E}">
        <p14:creationId xmlns:p14="http://schemas.microsoft.com/office/powerpoint/2010/main" val="105150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a:latin typeface="Arial" charset="0"/>
                <a:cs typeface="Arial" charset="0"/>
              </a:rPr>
              <a:t>What is image filter</a:t>
            </a:r>
            <a:endParaRPr lang="en-US" sz="4000" dirty="0">
              <a:latin typeface="Arial" charset="0"/>
              <a:cs typeface="Arial" charset="0"/>
            </a:endParaRPr>
          </a:p>
        </p:txBody>
      </p:sp>
      <p:sp>
        <p:nvSpPr>
          <p:cNvPr id="36867" name="Content Placeholder 2"/>
          <p:cNvSpPr>
            <a:spLocks noGrp="1"/>
          </p:cNvSpPr>
          <p:nvPr>
            <p:ph idx="1"/>
          </p:nvPr>
        </p:nvSpPr>
        <p:spPr>
          <a:xfrm>
            <a:off x="457200" y="1371600"/>
            <a:ext cx="8229600" cy="3429000"/>
          </a:xfrm>
        </p:spPr>
        <p:txBody>
          <a:bodyPr/>
          <a:lstStyle/>
          <a:p>
            <a:r>
              <a:rPr lang="en-US" sz="2000" dirty="0"/>
              <a:t>Filtering is a technique for modifying or enhancing an image.</a:t>
            </a:r>
          </a:p>
          <a:p>
            <a:pPr marL="0" indent="0">
              <a:buNone/>
            </a:pPr>
            <a:endParaRPr lang="en-US" sz="2000" dirty="0"/>
          </a:p>
          <a:p>
            <a:r>
              <a:rPr lang="en-US" sz="2000" dirty="0"/>
              <a:t>Filters are just systems that form a new, and preferably enhanced, image from a combination of the original image's pixel values.</a:t>
            </a:r>
          </a:p>
          <a:p>
            <a:endParaRPr lang="en-US" sz="2000" dirty="0"/>
          </a:p>
          <a:p>
            <a:r>
              <a:rPr lang="en-US" sz="2000" dirty="0"/>
              <a:t>Filtering is a </a:t>
            </a:r>
            <a:r>
              <a:rPr lang="en-US" sz="2000" i="1" dirty="0"/>
              <a:t>neighborhood operation,</a:t>
            </a:r>
            <a:r>
              <a:rPr lang="en-US" sz="2000" dirty="0"/>
              <a:t> in which the value of any given pixel in the output image is determined by applying some algorithm to the values of the pixels in the neighborhood of the corresponding input pixel.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419600"/>
            <a:ext cx="7848600" cy="222393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B75B693-657B-219D-ABBD-2F35D988830C}"/>
                  </a:ext>
                </a:extLst>
              </p14:cNvPr>
              <p14:cNvContentPartPr/>
              <p14:nvPr/>
            </p14:nvContentPartPr>
            <p14:xfrm>
              <a:off x="2126160" y="1740960"/>
              <a:ext cx="4269960" cy="1782000"/>
            </p14:xfrm>
          </p:contentPart>
        </mc:Choice>
        <mc:Fallback>
          <p:pic>
            <p:nvPicPr>
              <p:cNvPr id="2" name="Ink 1">
                <a:extLst>
                  <a:ext uri="{FF2B5EF4-FFF2-40B4-BE49-F238E27FC236}">
                    <a16:creationId xmlns:a16="http://schemas.microsoft.com/office/drawing/2014/main" id="{AB75B693-657B-219D-ABBD-2F35D988830C}"/>
                  </a:ext>
                </a:extLst>
              </p:cNvPr>
              <p:cNvPicPr/>
              <p:nvPr/>
            </p:nvPicPr>
            <p:blipFill>
              <a:blip r:embed="rId5"/>
              <a:stretch>
                <a:fillRect/>
              </a:stretch>
            </p:blipFill>
            <p:spPr>
              <a:xfrm>
                <a:off x="2116800" y="1731600"/>
                <a:ext cx="4288680" cy="18007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pPr>
              <a:buClrTx/>
              <a:buSzTx/>
            </a:pPr>
            <a:r>
              <a:rPr lang="en-US" sz="4000" dirty="0">
                <a:latin typeface="Calibri" pitchFamily="34" charset="0"/>
              </a:rPr>
              <a:t>Linear and Nonlinear filters</a:t>
            </a:r>
          </a:p>
        </p:txBody>
      </p:sp>
      <p:sp>
        <p:nvSpPr>
          <p:cNvPr id="36867" name="Content Placeholder 2"/>
          <p:cNvSpPr>
            <a:spLocks noGrp="1"/>
          </p:cNvSpPr>
          <p:nvPr>
            <p:ph idx="1"/>
          </p:nvPr>
        </p:nvSpPr>
        <p:spPr>
          <a:xfrm>
            <a:off x="457200" y="1592262"/>
            <a:ext cx="8229600" cy="4427538"/>
          </a:xfrm>
        </p:spPr>
        <p:txBody>
          <a:bodyPr/>
          <a:lstStyle/>
          <a:p>
            <a:r>
              <a:rPr lang="en-US" sz="2000" b="1" i="1" dirty="0"/>
              <a:t>Linear filtering</a:t>
            </a:r>
            <a:r>
              <a:rPr lang="en-US" sz="2000" dirty="0"/>
              <a:t> is filtering in which the value of an output pixel is a linear combination of the values of the pixels in the input pixel's neighborhood.</a:t>
            </a:r>
          </a:p>
          <a:p>
            <a:endParaRPr lang="en-US" sz="2000" dirty="0"/>
          </a:p>
          <a:p>
            <a:endParaRPr lang="en-US" sz="2000" dirty="0"/>
          </a:p>
          <a:p>
            <a:pPr lvl="1"/>
            <a:r>
              <a:rPr lang="en-US" sz="1600" dirty="0"/>
              <a:t>I is represents the original image, f is represents the filtered pixels value, and w is represents the filter coefficients</a:t>
            </a:r>
          </a:p>
          <a:p>
            <a:endParaRPr lang="en-US" sz="2000" dirty="0"/>
          </a:p>
          <a:p>
            <a:r>
              <a:rPr lang="en-US" sz="2000" dirty="0"/>
              <a:t>The general idea in </a:t>
            </a:r>
            <a:r>
              <a:rPr lang="en-US" sz="2000" b="1" dirty="0"/>
              <a:t>non-linear image filtering </a:t>
            </a:r>
            <a:r>
              <a:rPr lang="en-US" sz="2000" dirty="0"/>
              <a:t>is that instead of using the spatial mask in a convolution process, the mask is used to obtain the neighboring pixel values, and then ordering mechanisms produce the output pixel.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504" y="2405458"/>
            <a:ext cx="4875135" cy="947342"/>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85E95E1-9064-99D1-D7D7-2D85AADB7725}"/>
                  </a:ext>
                </a:extLst>
              </p14:cNvPr>
              <p14:cNvContentPartPr/>
              <p14:nvPr/>
            </p14:nvContentPartPr>
            <p14:xfrm>
              <a:off x="2778120" y="1302840"/>
              <a:ext cx="5153040" cy="3934080"/>
            </p14:xfrm>
          </p:contentPart>
        </mc:Choice>
        <mc:Fallback>
          <p:pic>
            <p:nvPicPr>
              <p:cNvPr id="2" name="Ink 1">
                <a:extLst>
                  <a:ext uri="{FF2B5EF4-FFF2-40B4-BE49-F238E27FC236}">
                    <a16:creationId xmlns:a16="http://schemas.microsoft.com/office/drawing/2014/main" id="{D85E95E1-9064-99D1-D7D7-2D85AADB7725}"/>
                  </a:ext>
                </a:extLst>
              </p:cNvPr>
              <p:cNvPicPr/>
              <p:nvPr/>
            </p:nvPicPr>
            <p:blipFill>
              <a:blip r:embed="rId5"/>
              <a:stretch>
                <a:fillRect/>
              </a:stretch>
            </p:blipFill>
            <p:spPr>
              <a:xfrm>
                <a:off x="2768760" y="1293480"/>
                <a:ext cx="5171760" cy="3952800"/>
              </a:xfrm>
              <a:prstGeom prst="rect">
                <a:avLst/>
              </a:prstGeom>
            </p:spPr>
          </p:pic>
        </mc:Fallback>
      </mc:AlternateContent>
    </p:spTree>
    <p:extLst>
      <p:ext uri="{BB962C8B-B14F-4D97-AF65-F5344CB8AC3E}">
        <p14:creationId xmlns:p14="http://schemas.microsoft.com/office/powerpoint/2010/main" val="60357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pPr>
              <a:buClrTx/>
              <a:buSzTx/>
            </a:pPr>
            <a:r>
              <a:rPr lang="en-US" sz="4000" dirty="0">
                <a:latin typeface="Calibri" pitchFamily="34" charset="0"/>
              </a:rPr>
              <a:t>Linear and Nonlinear filters</a:t>
            </a:r>
          </a:p>
        </p:txBody>
      </p:sp>
      <p:sp>
        <p:nvSpPr>
          <p:cNvPr id="36867" name="Content Placeholder 2"/>
          <p:cNvSpPr>
            <a:spLocks noGrp="1"/>
          </p:cNvSpPr>
          <p:nvPr>
            <p:ph idx="1"/>
          </p:nvPr>
        </p:nvSpPr>
        <p:spPr>
          <a:xfrm>
            <a:off x="148590" y="5434012"/>
            <a:ext cx="3086100" cy="922338"/>
          </a:xfrm>
        </p:spPr>
        <p:txBody>
          <a:bodyPr/>
          <a:lstStyle/>
          <a:p>
            <a:r>
              <a:rPr lang="vi-VN" sz="2000" b="1" i="1" dirty="0"/>
              <a:t>Noisy Image- </a:t>
            </a:r>
          </a:p>
          <a:p>
            <a:pPr marL="0" indent="0">
              <a:buNone/>
            </a:pPr>
            <a:r>
              <a:rPr lang="vi-VN" sz="2000" i="1" dirty="0"/>
              <a:t>    Salt and </a:t>
            </a:r>
            <a:r>
              <a:rPr lang="en-US" sz="2000" dirty="0"/>
              <a:t> </a:t>
            </a:r>
            <a:r>
              <a:rPr lang="vi-VN" sz="2000" dirty="0"/>
              <a:t>pepper noise</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 y="2294599"/>
            <a:ext cx="8915400" cy="2999686"/>
          </a:xfrm>
          <a:prstGeom prst="rect">
            <a:avLst/>
          </a:prstGeom>
        </p:spPr>
      </p:pic>
      <p:sp>
        <p:nvSpPr>
          <p:cNvPr id="7" name="Content Placeholder 2"/>
          <p:cNvSpPr txBox="1">
            <a:spLocks/>
          </p:cNvSpPr>
          <p:nvPr/>
        </p:nvSpPr>
        <p:spPr bwMode="auto">
          <a:xfrm>
            <a:off x="3467100" y="5449619"/>
            <a:ext cx="27813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lumMod val="60000"/>
                  <a:lumOff val="40000"/>
                </a:schemeClr>
              </a:buClr>
              <a:buSzPct val="80000"/>
              <a:buFont typeface="Wingdings" pitchFamily="2" charset="2"/>
              <a:buChar char="l"/>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i="1" dirty="0"/>
              <a:t>Linear filtering</a:t>
            </a:r>
            <a:r>
              <a:rPr lang="en-US" sz="2000" dirty="0"/>
              <a:t> - </a:t>
            </a:r>
            <a:r>
              <a:rPr lang="vi-VN" sz="2000" dirty="0"/>
              <a:t>Mean filter</a:t>
            </a:r>
            <a:r>
              <a:rPr lang="en-US" sz="2000" dirty="0"/>
              <a:t> </a:t>
            </a:r>
          </a:p>
        </p:txBody>
      </p:sp>
      <p:sp>
        <p:nvSpPr>
          <p:cNvPr id="8" name="Content Placeholder 2"/>
          <p:cNvSpPr txBox="1">
            <a:spLocks/>
          </p:cNvSpPr>
          <p:nvPr/>
        </p:nvSpPr>
        <p:spPr bwMode="auto">
          <a:xfrm>
            <a:off x="6400800" y="5434012"/>
            <a:ext cx="29337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lumMod val="60000"/>
                  <a:lumOff val="40000"/>
                </a:schemeClr>
              </a:buClr>
              <a:buSzPct val="80000"/>
              <a:buFont typeface="Wingdings" pitchFamily="2" charset="2"/>
              <a:buChar char="l"/>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sz="2000" b="1" i="1" dirty="0"/>
              <a:t>Nonliner filter- </a:t>
            </a:r>
            <a:r>
              <a:rPr lang="vi-VN" sz="2000" i="1" dirty="0"/>
              <a:t>Median filter</a:t>
            </a:r>
            <a:r>
              <a:rPr lang="en-US" sz="2000" dirty="0"/>
              <a:t> </a:t>
            </a:r>
          </a:p>
        </p:txBody>
      </p:sp>
    </p:spTree>
    <p:extLst>
      <p:ext uri="{BB962C8B-B14F-4D97-AF65-F5344CB8AC3E}">
        <p14:creationId xmlns:p14="http://schemas.microsoft.com/office/powerpoint/2010/main" val="188213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Convolution</a:t>
            </a:r>
          </a:p>
        </p:txBody>
      </p:sp>
      <p:sp>
        <p:nvSpPr>
          <p:cNvPr id="36867" name="Content Placeholder 2"/>
          <p:cNvSpPr>
            <a:spLocks noGrp="1"/>
          </p:cNvSpPr>
          <p:nvPr>
            <p:ph idx="1"/>
          </p:nvPr>
        </p:nvSpPr>
        <p:spPr>
          <a:xfrm>
            <a:off x="457200" y="1524000"/>
            <a:ext cx="8229600" cy="3132138"/>
          </a:xfrm>
        </p:spPr>
        <p:txBody>
          <a:bodyPr/>
          <a:lstStyle/>
          <a:p>
            <a:r>
              <a:rPr lang="en-US" sz="2000" dirty="0"/>
              <a:t>Linear filtering of an image is accomplished through an operation called </a:t>
            </a:r>
            <a:r>
              <a:rPr lang="en-US" sz="2000" i="1" dirty="0"/>
              <a:t>convolution</a:t>
            </a:r>
            <a:r>
              <a:rPr lang="en-US" sz="2000" dirty="0"/>
              <a:t>. </a:t>
            </a:r>
          </a:p>
          <a:p>
            <a:r>
              <a:rPr lang="en-US" sz="2000" dirty="0"/>
              <a:t>In convolution, the value of an output pixel is computed as a weighted sum of neighboring pixels. The matrix of weights is called the </a:t>
            </a:r>
            <a:r>
              <a:rPr lang="en-US" sz="2000" i="1" dirty="0"/>
              <a:t>convolution kernel</a:t>
            </a:r>
            <a:r>
              <a:rPr lang="en-US" sz="2000" dirty="0"/>
              <a:t>, also known as the </a:t>
            </a:r>
            <a:r>
              <a:rPr lang="en-US" sz="2000" i="1" dirty="0"/>
              <a:t>filter</a:t>
            </a:r>
            <a:r>
              <a:rPr lang="en-US" sz="2000" dirty="0"/>
              <a:t>.</a:t>
            </a:r>
          </a:p>
          <a:p>
            <a:r>
              <a:rPr lang="en-US" sz="2000" dirty="0"/>
              <a:t>Convolution uses the kernel to highlight a particular feature of an image.</a:t>
            </a:r>
          </a:p>
          <a:p>
            <a:endParaRPr lang="en-US" sz="2000" b="1" dirty="0"/>
          </a:p>
          <a:p>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238970"/>
            <a:ext cx="6553200" cy="126727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796CC63-35AD-D4EE-4557-20A6DB496B99}"/>
                  </a:ext>
                </a:extLst>
              </p14:cNvPr>
              <p14:cNvContentPartPr/>
              <p14:nvPr/>
            </p14:nvContentPartPr>
            <p14:xfrm>
              <a:off x="1610640" y="120240"/>
              <a:ext cx="7455600" cy="5679360"/>
            </p14:xfrm>
          </p:contentPart>
        </mc:Choice>
        <mc:Fallback>
          <p:pic>
            <p:nvPicPr>
              <p:cNvPr id="2" name="Ink 1">
                <a:extLst>
                  <a:ext uri="{FF2B5EF4-FFF2-40B4-BE49-F238E27FC236}">
                    <a16:creationId xmlns:a16="http://schemas.microsoft.com/office/drawing/2014/main" id="{6796CC63-35AD-D4EE-4557-20A6DB496B99}"/>
                  </a:ext>
                </a:extLst>
              </p:cNvPr>
              <p:cNvPicPr/>
              <p:nvPr/>
            </p:nvPicPr>
            <p:blipFill>
              <a:blip r:embed="rId5"/>
              <a:stretch>
                <a:fillRect/>
              </a:stretch>
            </p:blipFill>
            <p:spPr>
              <a:xfrm>
                <a:off x="1601280" y="110880"/>
                <a:ext cx="7474320" cy="5698080"/>
              </a:xfrm>
              <a:prstGeom prst="rect">
                <a:avLst/>
              </a:prstGeom>
            </p:spPr>
          </p:pic>
        </mc:Fallback>
      </mc:AlternateContent>
    </p:spTree>
    <p:extLst>
      <p:ext uri="{BB962C8B-B14F-4D97-AF65-F5344CB8AC3E}">
        <p14:creationId xmlns:p14="http://schemas.microsoft.com/office/powerpoint/2010/main" val="1486222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Convolution </a:t>
            </a:r>
            <a:r>
              <a:rPr lang="vi-VN" sz="4000" dirty="0"/>
              <a:t>Steps</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You place it over the input image beginning from the top-left corner.</a:t>
            </a:r>
          </a:p>
          <a:p>
            <a:r>
              <a:rPr lang="en-US" sz="2000" dirty="0"/>
              <a:t>Multiply each weight in the rotated convolution kernel by the pixel.</a:t>
            </a:r>
          </a:p>
          <a:p>
            <a:r>
              <a:rPr lang="en-US" sz="2000" dirty="0"/>
              <a:t>Sum up the individual products from step 2.</a:t>
            </a:r>
          </a:p>
          <a:p>
            <a:r>
              <a:rPr lang="en-US" sz="2000" dirty="0"/>
              <a:t>You then move the feature detector one cell to the right and do the same thing. </a:t>
            </a:r>
          </a:p>
          <a:p>
            <a:r>
              <a:rPr lang="en-US" sz="2000" dirty="0"/>
              <a:t>After you have gone through the whole first row, you can then move it over to the next row and go through the same process.</a:t>
            </a:r>
            <a:endParaRPr lang="en-US" sz="2000" b="1" dirty="0"/>
          </a:p>
          <a:p>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976123"/>
            <a:ext cx="7924800" cy="238022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63F311B-40EC-FD41-567F-E3093E93A903}"/>
                  </a:ext>
                </a:extLst>
              </p14:cNvPr>
              <p14:cNvContentPartPr/>
              <p14:nvPr/>
            </p14:nvContentPartPr>
            <p14:xfrm>
              <a:off x="4087080" y="2783160"/>
              <a:ext cx="3119040" cy="3566880"/>
            </p14:xfrm>
          </p:contentPart>
        </mc:Choice>
        <mc:Fallback>
          <p:pic>
            <p:nvPicPr>
              <p:cNvPr id="3" name="Ink 2">
                <a:extLst>
                  <a:ext uri="{FF2B5EF4-FFF2-40B4-BE49-F238E27FC236}">
                    <a16:creationId xmlns:a16="http://schemas.microsoft.com/office/drawing/2014/main" id="{F63F311B-40EC-FD41-567F-E3093E93A903}"/>
                  </a:ext>
                </a:extLst>
              </p:cNvPr>
              <p:cNvPicPr/>
              <p:nvPr/>
            </p:nvPicPr>
            <p:blipFill>
              <a:blip r:embed="rId5"/>
              <a:stretch>
                <a:fillRect/>
              </a:stretch>
            </p:blipFill>
            <p:spPr>
              <a:xfrm>
                <a:off x="4077720" y="2773800"/>
                <a:ext cx="3137760" cy="3585600"/>
              </a:xfrm>
              <a:prstGeom prst="rect">
                <a:avLst/>
              </a:prstGeom>
            </p:spPr>
          </p:pic>
        </mc:Fallback>
      </mc:AlternateContent>
    </p:spTree>
    <p:extLst>
      <p:ext uri="{BB962C8B-B14F-4D97-AF65-F5344CB8AC3E}">
        <p14:creationId xmlns:p14="http://schemas.microsoft.com/office/powerpoint/2010/main" val="132920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en-US" sz="4000" dirty="0"/>
              <a:t>Convolution- </a:t>
            </a:r>
            <a:r>
              <a:rPr lang="vi-VN" sz="4000" dirty="0"/>
              <a:t>Kernel</a:t>
            </a:r>
            <a:endParaRPr lang="en-US" sz="4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200" y="1600200"/>
            <a:ext cx="6324600" cy="4898253"/>
          </a:xfr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2D98E7D-8DFB-B8FA-CF10-7CC50ECDAE17}"/>
                  </a:ext>
                </a:extLst>
              </p14:cNvPr>
              <p14:cNvContentPartPr/>
              <p14:nvPr/>
            </p14:nvContentPartPr>
            <p14:xfrm>
              <a:off x="2079000" y="2046240"/>
              <a:ext cx="5429520" cy="4335840"/>
            </p14:xfrm>
          </p:contentPart>
        </mc:Choice>
        <mc:Fallback>
          <p:pic>
            <p:nvPicPr>
              <p:cNvPr id="2" name="Ink 1">
                <a:extLst>
                  <a:ext uri="{FF2B5EF4-FFF2-40B4-BE49-F238E27FC236}">
                    <a16:creationId xmlns:a16="http://schemas.microsoft.com/office/drawing/2014/main" id="{32D98E7D-8DFB-B8FA-CF10-7CC50ECDAE17}"/>
                  </a:ext>
                </a:extLst>
              </p:cNvPr>
              <p:cNvPicPr/>
              <p:nvPr/>
            </p:nvPicPr>
            <p:blipFill>
              <a:blip r:embed="rId5"/>
              <a:stretch>
                <a:fillRect/>
              </a:stretch>
            </p:blipFill>
            <p:spPr>
              <a:xfrm>
                <a:off x="2069640" y="2036880"/>
                <a:ext cx="5448240" cy="4354560"/>
              </a:xfrm>
              <a:prstGeom prst="rect">
                <a:avLst/>
              </a:prstGeom>
            </p:spPr>
          </p:pic>
        </mc:Fallback>
      </mc:AlternateContent>
    </p:spTree>
    <p:extLst>
      <p:ext uri="{BB962C8B-B14F-4D97-AF65-F5344CB8AC3E}">
        <p14:creationId xmlns:p14="http://schemas.microsoft.com/office/powerpoint/2010/main" val="65585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639762"/>
          </a:xfrm>
        </p:spPr>
        <p:txBody>
          <a:bodyPr/>
          <a:lstStyle/>
          <a:p>
            <a:r>
              <a:rPr lang="vi-VN" sz="4000" dirty="0"/>
              <a:t>Correlation</a:t>
            </a:r>
            <a:endParaRPr lang="en-US" sz="4000" dirty="0"/>
          </a:p>
        </p:txBody>
      </p:sp>
      <p:sp>
        <p:nvSpPr>
          <p:cNvPr id="36867" name="Content Placeholder 2"/>
          <p:cNvSpPr>
            <a:spLocks noGrp="1"/>
          </p:cNvSpPr>
          <p:nvPr>
            <p:ph idx="1"/>
          </p:nvPr>
        </p:nvSpPr>
        <p:spPr>
          <a:xfrm>
            <a:off x="457200" y="1371600"/>
            <a:ext cx="8229600" cy="3132138"/>
          </a:xfrm>
        </p:spPr>
        <p:txBody>
          <a:bodyPr/>
          <a:lstStyle/>
          <a:p>
            <a:r>
              <a:rPr lang="en-US" sz="2000" dirty="0"/>
              <a:t>Correlation is a local operator and is a simple local image operator.</a:t>
            </a:r>
          </a:p>
          <a:p>
            <a:endParaRPr lang="en-US" sz="2000" dirty="0"/>
          </a:p>
          <a:p>
            <a:r>
              <a:rPr lang="en-US" sz="2000" dirty="0"/>
              <a:t>A correlation takes an image F, a weight function W and it results in a new image G. </a:t>
            </a:r>
          </a:p>
          <a:p>
            <a:endParaRPr lang="en-US" sz="2000" dirty="0"/>
          </a:p>
          <a:p>
            <a:r>
              <a:rPr lang="en-US" sz="2000" dirty="0"/>
              <a:t>The weight function W is often defined on a small subset of the sample points of 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267200"/>
            <a:ext cx="6781800" cy="129267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8686F23-F230-EC4C-DF1D-C05F063193FF}"/>
                  </a:ext>
                </a:extLst>
              </p14:cNvPr>
              <p14:cNvContentPartPr/>
              <p14:nvPr/>
            </p14:nvContentPartPr>
            <p14:xfrm>
              <a:off x="2295720" y="1785960"/>
              <a:ext cx="5961960" cy="2089440"/>
            </p14:xfrm>
          </p:contentPart>
        </mc:Choice>
        <mc:Fallback>
          <p:pic>
            <p:nvPicPr>
              <p:cNvPr id="2" name="Ink 1">
                <a:extLst>
                  <a:ext uri="{FF2B5EF4-FFF2-40B4-BE49-F238E27FC236}">
                    <a16:creationId xmlns:a16="http://schemas.microsoft.com/office/drawing/2014/main" id="{58686F23-F230-EC4C-DF1D-C05F063193FF}"/>
                  </a:ext>
                </a:extLst>
              </p:cNvPr>
              <p:cNvPicPr/>
              <p:nvPr/>
            </p:nvPicPr>
            <p:blipFill>
              <a:blip r:embed="rId5"/>
              <a:stretch>
                <a:fillRect/>
              </a:stretch>
            </p:blipFill>
            <p:spPr>
              <a:xfrm>
                <a:off x="2286360" y="1776600"/>
                <a:ext cx="5980680" cy="2108160"/>
              </a:xfrm>
              <a:prstGeom prst="rect">
                <a:avLst/>
              </a:prstGeom>
            </p:spPr>
          </p:pic>
        </mc:Fallback>
      </mc:AlternateContent>
    </p:spTree>
    <p:extLst>
      <p:ext uri="{BB962C8B-B14F-4D97-AF65-F5344CB8AC3E}">
        <p14:creationId xmlns:p14="http://schemas.microsoft.com/office/powerpoint/2010/main" val="564325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4545</TotalTime>
  <Words>1174</Words>
  <Application>Microsoft Office PowerPoint</Application>
  <PresentationFormat>On-screen Show (4:3)</PresentationFormat>
  <Paragraphs>139</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Office Theme</vt:lpstr>
      <vt:lpstr>Image processing - Linear filtering</vt:lpstr>
      <vt:lpstr>Objectives</vt:lpstr>
      <vt:lpstr>What is image filter</vt:lpstr>
      <vt:lpstr>Linear and Nonlinear filters</vt:lpstr>
      <vt:lpstr>Linear and Nonlinear filters</vt:lpstr>
      <vt:lpstr>Convolution</vt:lpstr>
      <vt:lpstr>Convolution Steps</vt:lpstr>
      <vt:lpstr>Convolution- Kernel</vt:lpstr>
      <vt:lpstr>Correlation</vt:lpstr>
      <vt:lpstr>Correlation</vt:lpstr>
      <vt:lpstr>Correlation- Convolution</vt:lpstr>
      <vt:lpstr>Mean Filter</vt:lpstr>
      <vt:lpstr> MeanFilter</vt:lpstr>
      <vt:lpstr> Mean Filter</vt:lpstr>
      <vt:lpstr> Mean Filter</vt:lpstr>
      <vt:lpstr> Mean Filter</vt:lpstr>
      <vt:lpstr> Median Filter</vt:lpstr>
      <vt:lpstr> Median Filter</vt:lpstr>
      <vt:lpstr> Median Filter</vt:lpstr>
      <vt:lpstr> Median Filter</vt:lpstr>
      <vt:lpstr> Median Filter</vt:lpstr>
      <vt:lpstr>Gaussian Smoothing</vt:lpstr>
      <vt:lpstr>Gaussian Smoothing</vt:lpstr>
      <vt:lpstr>Bilateral filtering </vt:lpstr>
      <vt:lpstr>Bilateral filtering </vt:lpstr>
      <vt:lpstr>Summary</vt:lpstr>
    </vt:vector>
  </TitlesOfParts>
  <Company>FPT-Uni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Dinh Ngoc An</cp:lastModifiedBy>
  <cp:revision>542</cp:revision>
  <dcterms:created xsi:type="dcterms:W3CDTF">2007-08-21T04:43:22Z</dcterms:created>
  <dcterms:modified xsi:type="dcterms:W3CDTF">2023-03-24T18:44:11Z</dcterms:modified>
</cp:coreProperties>
</file>